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72103-AE82-252C-7B09-0C6FE2A6A43B}" v="5" dt="2020-05-11T01:40:30.500"/>
    <p1510:client id="{CF847476-9C03-569B-8EEB-8CDE981AD32C}" v="6" dt="2020-05-11T02:53:05.651"/>
    <p1510:client id="{F7CBE87E-0448-356F-FECD-2F66EC4F1DF3}" v="886" dt="2020-05-11T14:13:11.780"/>
    <p1510:client id="{F86D581D-6E2B-8FF9-1E15-CEEF0885E7E1}" v="302" dt="2020-05-10T19:41:4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정환" userId="S::hwani00@office.yuhan.ac.kr::acc6b654-01ad-482e-9113-993d2226fd0d" providerId="AD" clId="Web-{55A72103-AE82-252C-7B09-0C6FE2A6A43B}"/>
    <pc:docChg chg="delSld">
      <pc:chgData name="김정환" userId="S::hwani00@office.yuhan.ac.kr::acc6b654-01ad-482e-9113-993d2226fd0d" providerId="AD" clId="Web-{55A72103-AE82-252C-7B09-0C6FE2A6A43B}" dt="2020-05-11T01:40:30.500" v="4"/>
      <pc:docMkLst>
        <pc:docMk/>
      </pc:docMkLst>
      <pc:sldChg chg="del">
        <pc:chgData name="김정환" userId="S::hwani00@office.yuhan.ac.kr::acc6b654-01ad-482e-9113-993d2226fd0d" providerId="AD" clId="Web-{55A72103-AE82-252C-7B09-0C6FE2A6A43B}" dt="2020-05-11T01:40:30.500" v="4"/>
        <pc:sldMkLst>
          <pc:docMk/>
          <pc:sldMk cId="1953544604" sldId="260"/>
        </pc:sldMkLst>
      </pc:sldChg>
      <pc:sldChg chg="del">
        <pc:chgData name="김정환" userId="S::hwani00@office.yuhan.ac.kr::acc6b654-01ad-482e-9113-993d2226fd0d" providerId="AD" clId="Web-{55A72103-AE82-252C-7B09-0C6FE2A6A43B}" dt="2020-05-11T01:40:29.906" v="3"/>
        <pc:sldMkLst>
          <pc:docMk/>
          <pc:sldMk cId="3567940944" sldId="261"/>
        </pc:sldMkLst>
      </pc:sldChg>
      <pc:sldChg chg="del">
        <pc:chgData name="김정환" userId="S::hwani00@office.yuhan.ac.kr::acc6b654-01ad-482e-9113-993d2226fd0d" providerId="AD" clId="Web-{55A72103-AE82-252C-7B09-0C6FE2A6A43B}" dt="2020-05-11T01:40:29.406" v="2"/>
        <pc:sldMkLst>
          <pc:docMk/>
          <pc:sldMk cId="2530927573" sldId="262"/>
        </pc:sldMkLst>
      </pc:sldChg>
      <pc:sldChg chg="del">
        <pc:chgData name="김정환" userId="S::hwani00@office.yuhan.ac.kr::acc6b654-01ad-482e-9113-993d2226fd0d" providerId="AD" clId="Web-{55A72103-AE82-252C-7B09-0C6FE2A6A43B}" dt="2020-05-11T01:40:28.734" v="1"/>
        <pc:sldMkLst>
          <pc:docMk/>
          <pc:sldMk cId="186794685" sldId="263"/>
        </pc:sldMkLst>
      </pc:sldChg>
      <pc:sldChg chg="del">
        <pc:chgData name="김정환" userId="S::hwani00@office.yuhan.ac.kr::acc6b654-01ad-482e-9113-993d2226fd0d" providerId="AD" clId="Web-{55A72103-AE82-252C-7B09-0C6FE2A6A43B}" dt="2020-05-11T01:40:27.344" v="0"/>
        <pc:sldMkLst>
          <pc:docMk/>
          <pc:sldMk cId="67822584" sldId="264"/>
        </pc:sldMkLst>
      </pc:sldChg>
    </pc:docChg>
  </pc:docChgLst>
  <pc:docChgLst>
    <pc:chgData name="김정환" userId="S::hwani00@office.yuhan.ac.kr::acc6b654-01ad-482e-9113-993d2226fd0d" providerId="AD" clId="Web-{F7CBE87E-0448-356F-FECD-2F66EC4F1DF3}"/>
    <pc:docChg chg="addSld delSld modSld">
      <pc:chgData name="김정환" userId="S::hwani00@office.yuhan.ac.kr::acc6b654-01ad-482e-9113-993d2226fd0d" providerId="AD" clId="Web-{F7CBE87E-0448-356F-FECD-2F66EC4F1DF3}" dt="2020-05-11T14:13:11.780" v="880" actId="14100"/>
      <pc:docMkLst>
        <pc:docMk/>
      </pc:docMkLst>
      <pc:sldChg chg="addSp delSp modSp">
        <pc:chgData name="김정환" userId="S::hwani00@office.yuhan.ac.kr::acc6b654-01ad-482e-9113-993d2226fd0d" providerId="AD" clId="Web-{F7CBE87E-0448-356F-FECD-2F66EC4F1DF3}" dt="2020-05-11T14:03:16.759" v="722" actId="1076"/>
        <pc:sldMkLst>
          <pc:docMk/>
          <pc:sldMk cId="2676711570" sldId="257"/>
        </pc:sldMkLst>
        <pc:spChg chg="del">
          <ac:chgData name="김정환" userId="S::hwani00@office.yuhan.ac.kr::acc6b654-01ad-482e-9113-993d2226fd0d" providerId="AD" clId="Web-{F7CBE87E-0448-356F-FECD-2F66EC4F1DF3}" dt="2020-05-11T13:27:29.693" v="11"/>
          <ac:spMkLst>
            <pc:docMk/>
            <pc:sldMk cId="2676711570" sldId="257"/>
            <ac:spMk id="2" creationId="{EBE953F0-ABD5-4742-B7C7-A3030E9C2748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3:28:12.288" v="28" actId="1076"/>
          <ac:spMkLst>
            <pc:docMk/>
            <pc:sldMk cId="2676711570" sldId="257"/>
            <ac:spMk id="5" creationId="{88EC2F15-2963-4423-99CD-AB0A885375C5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3:32:48.227" v="220" actId="20577"/>
          <ac:spMkLst>
            <pc:docMk/>
            <pc:sldMk cId="2676711570" sldId="257"/>
            <ac:spMk id="6" creationId="{A21BFEE3-8437-4D93-AE69-C7FC86820067}"/>
          </ac:spMkLst>
        </pc:spChg>
        <pc:spChg chg="add mod topLvl">
          <ac:chgData name="김정환" userId="S::hwani00@office.yuhan.ac.kr::acc6b654-01ad-482e-9113-993d2226fd0d" providerId="AD" clId="Web-{F7CBE87E-0448-356F-FECD-2F66EC4F1DF3}" dt="2020-05-11T13:55:52.427" v="603"/>
          <ac:spMkLst>
            <pc:docMk/>
            <pc:sldMk cId="2676711570" sldId="257"/>
            <ac:spMk id="13" creationId="{5B4C7A13-84A2-4B78-8B14-FBD74768012E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3:52:58.957" v="553" actId="1076"/>
          <ac:spMkLst>
            <pc:docMk/>
            <pc:sldMk cId="2676711570" sldId="257"/>
            <ac:spMk id="15" creationId="{AE8FE3CF-1722-4145-BAE9-30549DA6138F}"/>
          </ac:spMkLst>
        </pc:spChg>
        <pc:spChg chg="add del mod">
          <ac:chgData name="김정환" userId="S::hwani00@office.yuhan.ac.kr::acc6b654-01ad-482e-9113-993d2226fd0d" providerId="AD" clId="Web-{F7CBE87E-0448-356F-FECD-2F66EC4F1DF3}" dt="2020-05-11T13:53:23.894" v="558"/>
          <ac:spMkLst>
            <pc:docMk/>
            <pc:sldMk cId="2676711570" sldId="257"/>
            <ac:spMk id="17" creationId="{28BBBFD9-5563-4D39-8F9C-60AE47D4E8C4}"/>
          </ac:spMkLst>
        </pc:spChg>
        <pc:spChg chg="add del mod">
          <ac:chgData name="김정환" userId="S::hwani00@office.yuhan.ac.kr::acc6b654-01ad-482e-9113-993d2226fd0d" providerId="AD" clId="Web-{F7CBE87E-0448-356F-FECD-2F66EC4F1DF3}" dt="2020-05-11T13:55:49.067" v="602"/>
          <ac:spMkLst>
            <pc:docMk/>
            <pc:sldMk cId="2676711570" sldId="257"/>
            <ac:spMk id="19" creationId="{86267812-6EF2-4261-B2B2-3A580C1F6727}"/>
          </ac:spMkLst>
        </pc:spChg>
        <pc:spChg chg="add del">
          <ac:chgData name="김정환" userId="S::hwani00@office.yuhan.ac.kr::acc6b654-01ad-482e-9113-993d2226fd0d" providerId="AD" clId="Web-{F7CBE87E-0448-356F-FECD-2F66EC4F1DF3}" dt="2020-05-11T13:57:29.318" v="619"/>
          <ac:spMkLst>
            <pc:docMk/>
            <pc:sldMk cId="2676711570" sldId="257"/>
            <ac:spMk id="23" creationId="{6D3CBA6C-51B3-47F6-B920-8FB06117A31C}"/>
          </ac:spMkLst>
        </pc:spChg>
        <pc:spChg chg="add del mod">
          <ac:chgData name="김정환" userId="S::hwani00@office.yuhan.ac.kr::acc6b654-01ad-482e-9113-993d2226fd0d" providerId="AD" clId="Web-{F7CBE87E-0448-356F-FECD-2F66EC4F1DF3}" dt="2020-05-11T14:00:57.695" v="675"/>
          <ac:spMkLst>
            <pc:docMk/>
            <pc:sldMk cId="2676711570" sldId="257"/>
            <ac:spMk id="29" creationId="{BE370F08-9FB9-4B49-BCDA-B03E31D0FBCB}"/>
          </ac:spMkLst>
        </pc:spChg>
        <pc:spChg chg="add del mod">
          <ac:chgData name="김정환" userId="S::hwani00@office.yuhan.ac.kr::acc6b654-01ad-482e-9113-993d2226fd0d" providerId="AD" clId="Web-{F7CBE87E-0448-356F-FECD-2F66EC4F1DF3}" dt="2020-05-11T14:01:40.773" v="684"/>
          <ac:spMkLst>
            <pc:docMk/>
            <pc:sldMk cId="2676711570" sldId="257"/>
            <ac:spMk id="30" creationId="{03ACA162-BEF2-4A00-AD5E-59EBACF78283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4:03:16.759" v="722" actId="1076"/>
          <ac:spMkLst>
            <pc:docMk/>
            <pc:sldMk cId="2676711570" sldId="257"/>
            <ac:spMk id="31" creationId="{6F59FEE2-E42A-4BB6-AF31-3752B20B83AB}"/>
          </ac:spMkLst>
        </pc:spChg>
        <pc:grpChg chg="add mod">
          <ac:chgData name="김정환" userId="S::hwani00@office.yuhan.ac.kr::acc6b654-01ad-482e-9113-993d2226fd0d" providerId="AD" clId="Web-{F7CBE87E-0448-356F-FECD-2F66EC4F1DF3}" dt="2020-05-11T14:01:38.726" v="683" actId="1076"/>
          <ac:grpSpMkLst>
            <pc:docMk/>
            <pc:sldMk cId="2676711570" sldId="257"/>
            <ac:grpSpMk id="8" creationId="{7B8CF035-35B1-4A48-B1DA-D452A19BA0A1}"/>
          </ac:grpSpMkLst>
        </pc:grpChg>
        <pc:grpChg chg="add del">
          <ac:chgData name="김정환" userId="S::hwani00@office.yuhan.ac.kr::acc6b654-01ad-482e-9113-993d2226fd0d" providerId="AD" clId="Web-{F7CBE87E-0448-356F-FECD-2F66EC4F1DF3}" dt="2020-05-11T13:55:52.427" v="603"/>
          <ac:grpSpMkLst>
            <pc:docMk/>
            <pc:sldMk cId="2676711570" sldId="257"/>
            <ac:grpSpMk id="10" creationId="{01B4C5D4-9F89-4AE7-B99D-17B6D82DF8B5}"/>
          </ac:grpSpMkLst>
        </pc:grpChg>
        <pc:grpChg chg="add mod">
          <ac:chgData name="김정환" userId="S::hwani00@office.yuhan.ac.kr::acc6b654-01ad-482e-9113-993d2226fd0d" providerId="AD" clId="Web-{F7CBE87E-0448-356F-FECD-2F66EC4F1DF3}" dt="2020-05-11T13:56:48.458" v="617" actId="1076"/>
          <ac:grpSpMkLst>
            <pc:docMk/>
            <pc:sldMk cId="2676711570" sldId="257"/>
            <ac:grpSpMk id="21" creationId="{0C681134-90C5-4D65-A20D-F739BFDD420A}"/>
          </ac:grpSpMkLst>
        </pc:grpChg>
        <pc:grpChg chg="add mod">
          <ac:chgData name="김정환" userId="S::hwani00@office.yuhan.ac.kr::acc6b654-01ad-482e-9113-993d2226fd0d" providerId="AD" clId="Web-{F7CBE87E-0448-356F-FECD-2F66EC4F1DF3}" dt="2020-05-11T13:56:32.177" v="613" actId="1076"/>
          <ac:grpSpMkLst>
            <pc:docMk/>
            <pc:sldMk cId="2676711570" sldId="257"/>
            <ac:grpSpMk id="22" creationId="{169BAA84-1F3C-4A58-8775-60A2968B24AF}"/>
          </ac:grpSpMkLst>
        </pc:grpChg>
        <pc:picChg chg="del">
          <ac:chgData name="김정환" userId="S::hwani00@office.yuhan.ac.kr::acc6b654-01ad-482e-9113-993d2226fd0d" providerId="AD" clId="Web-{F7CBE87E-0448-356F-FECD-2F66EC4F1DF3}" dt="2020-05-11T13:55:44.286" v="601"/>
          <ac:picMkLst>
            <pc:docMk/>
            <pc:sldMk cId="2676711570" sldId="257"/>
            <ac:picMk id="4" creationId="{08D1494D-27CC-43AA-B1BD-C30DD452199F}"/>
          </ac:picMkLst>
        </pc:picChg>
        <pc:picChg chg="mod topLvl">
          <ac:chgData name="김정환" userId="S::hwani00@office.yuhan.ac.kr::acc6b654-01ad-482e-9113-993d2226fd0d" providerId="AD" clId="Web-{F7CBE87E-0448-356F-FECD-2F66EC4F1DF3}" dt="2020-05-11T13:55:57.552" v="605" actId="1076"/>
          <ac:picMkLst>
            <pc:docMk/>
            <pc:sldMk cId="2676711570" sldId="257"/>
            <ac:picMk id="7" creationId="{86F8DD54-FE1F-4C06-BFAF-269E1CF23CF3}"/>
          </ac:picMkLst>
        </pc:picChg>
        <pc:picChg chg="mod">
          <ac:chgData name="김정환" userId="S::hwani00@office.yuhan.ac.kr::acc6b654-01ad-482e-9113-993d2226fd0d" providerId="AD" clId="Web-{F7CBE87E-0448-356F-FECD-2F66EC4F1DF3}" dt="2020-05-11T13:52:58.910" v="549" actId="1076"/>
          <ac:picMkLst>
            <pc:docMk/>
            <pc:sldMk cId="2676711570" sldId="257"/>
            <ac:picMk id="9" creationId="{9909F9DC-A34C-4342-B928-4B709A6D70B4}"/>
          </ac:picMkLst>
        </pc:picChg>
        <pc:picChg chg="del mod">
          <ac:chgData name="김정환" userId="S::hwani00@office.yuhan.ac.kr::acc6b654-01ad-482e-9113-993d2226fd0d" providerId="AD" clId="Web-{F7CBE87E-0448-356F-FECD-2F66EC4F1DF3}" dt="2020-05-11T13:53:23.894" v="560"/>
          <ac:picMkLst>
            <pc:docMk/>
            <pc:sldMk cId="2676711570" sldId="257"/>
            <ac:picMk id="11" creationId="{171B8D1B-638D-4FB1-A4EE-1CE74ED5A9CA}"/>
          </ac:picMkLst>
        </pc:picChg>
        <pc:picChg chg="mod topLvl">
          <ac:chgData name="김정환" userId="S::hwani00@office.yuhan.ac.kr::acc6b654-01ad-482e-9113-993d2226fd0d" providerId="AD" clId="Web-{F7CBE87E-0448-356F-FECD-2F66EC4F1DF3}" dt="2020-05-11T13:55:52.427" v="603"/>
          <ac:picMkLst>
            <pc:docMk/>
            <pc:sldMk cId="2676711570" sldId="257"/>
            <ac:picMk id="12" creationId="{F4E43181-D96B-4D45-87F9-5B58942A9C16}"/>
          </ac:picMkLst>
        </pc:picChg>
        <pc:picChg chg="mod">
          <ac:chgData name="김정환" userId="S::hwani00@office.yuhan.ac.kr::acc6b654-01ad-482e-9113-993d2226fd0d" providerId="AD" clId="Web-{F7CBE87E-0448-356F-FECD-2F66EC4F1DF3}" dt="2020-05-11T13:52:58.941" v="551" actId="1076"/>
          <ac:picMkLst>
            <pc:docMk/>
            <pc:sldMk cId="2676711570" sldId="257"/>
            <ac:picMk id="14" creationId="{D214738D-4D95-4019-B6FE-D694E1531F95}"/>
          </ac:picMkLst>
        </pc:picChg>
        <pc:picChg chg="del mod">
          <ac:chgData name="김정환" userId="S::hwani00@office.yuhan.ac.kr::acc6b654-01ad-482e-9113-993d2226fd0d" providerId="AD" clId="Web-{F7CBE87E-0448-356F-FECD-2F66EC4F1DF3}" dt="2020-05-11T13:53:23.894" v="559"/>
          <ac:picMkLst>
            <pc:docMk/>
            <pc:sldMk cId="2676711570" sldId="257"/>
            <ac:picMk id="16" creationId="{5A409BAA-3BD1-4FC6-890B-580E1F4F1474}"/>
          </ac:picMkLst>
        </pc:picChg>
        <pc:picChg chg="add mod ord">
          <ac:chgData name="김정환" userId="S::hwani00@office.yuhan.ac.kr::acc6b654-01ad-482e-9113-993d2226fd0d" providerId="AD" clId="Web-{F7CBE87E-0448-356F-FECD-2F66EC4F1DF3}" dt="2020-05-11T13:56:07.630" v="609" actId="1076"/>
          <ac:picMkLst>
            <pc:docMk/>
            <pc:sldMk cId="2676711570" sldId="257"/>
            <ac:picMk id="20" creationId="{392D4C85-0421-4E0A-B13A-1CA4BF296331}"/>
          </ac:picMkLst>
        </pc:picChg>
        <pc:picChg chg="add del mod">
          <ac:chgData name="김정환" userId="S::hwani00@office.yuhan.ac.kr::acc6b654-01ad-482e-9113-993d2226fd0d" providerId="AD" clId="Web-{F7CBE87E-0448-356F-FECD-2F66EC4F1DF3}" dt="2020-05-11T13:58:29.459" v="631"/>
          <ac:picMkLst>
            <pc:docMk/>
            <pc:sldMk cId="2676711570" sldId="257"/>
            <ac:picMk id="25" creationId="{35EC8FD0-CF90-4A3F-AACA-B9310E7CE9F4}"/>
          </ac:picMkLst>
        </pc:picChg>
        <pc:cxnChg chg="add mod">
          <ac:chgData name="김정환" userId="S::hwani00@office.yuhan.ac.kr::acc6b654-01ad-482e-9113-993d2226fd0d" providerId="AD" clId="Web-{F7CBE87E-0448-356F-FECD-2F66EC4F1DF3}" dt="2020-05-11T14:00:35.257" v="666" actId="14100"/>
          <ac:cxnSpMkLst>
            <pc:docMk/>
            <pc:sldMk cId="2676711570" sldId="257"/>
            <ac:cxnSpMk id="24" creationId="{A44537AF-FA6F-4DE8-B0F4-85C13E14171D}"/>
          </ac:cxnSpMkLst>
        </pc:cxnChg>
        <pc:cxnChg chg="add mod">
          <ac:chgData name="김정환" userId="S::hwani00@office.yuhan.ac.kr::acc6b654-01ad-482e-9113-993d2226fd0d" providerId="AD" clId="Web-{F7CBE87E-0448-356F-FECD-2F66EC4F1DF3}" dt="2020-05-11T13:58:51.209" v="638" actId="14100"/>
          <ac:cxnSpMkLst>
            <pc:docMk/>
            <pc:sldMk cId="2676711570" sldId="257"/>
            <ac:cxnSpMk id="27" creationId="{B435E241-28BB-42B2-A22F-7E37007AB1AB}"/>
          </ac:cxnSpMkLst>
        </pc:cxnChg>
        <pc:cxnChg chg="add del mod">
          <ac:chgData name="김정환" userId="S::hwani00@office.yuhan.ac.kr::acc6b654-01ad-482e-9113-993d2226fd0d" providerId="AD" clId="Web-{F7CBE87E-0448-356F-FECD-2F66EC4F1DF3}" dt="2020-05-11T14:00:38.570" v="668"/>
          <ac:cxnSpMkLst>
            <pc:docMk/>
            <pc:sldMk cId="2676711570" sldId="257"/>
            <ac:cxnSpMk id="28" creationId="{C3544F88-6A7E-49DB-914B-30F9A6113CAF}"/>
          </ac:cxnSpMkLst>
        </pc:cxnChg>
      </pc:sldChg>
      <pc:sldChg chg="addSp delSp modSp">
        <pc:chgData name="김정환" userId="S::hwani00@office.yuhan.ac.kr::acc6b654-01ad-482e-9113-993d2226fd0d" providerId="AD" clId="Web-{F7CBE87E-0448-356F-FECD-2F66EC4F1DF3}" dt="2020-05-11T14:00:16.491" v="663" actId="14100"/>
        <pc:sldMkLst>
          <pc:docMk/>
          <pc:sldMk cId="2374782142" sldId="258"/>
        </pc:sldMkLst>
        <pc:spChg chg="del">
          <ac:chgData name="김정환" userId="S::hwani00@office.yuhan.ac.kr::acc6b654-01ad-482e-9113-993d2226fd0d" providerId="AD" clId="Web-{F7CBE87E-0448-356F-FECD-2F66EC4F1DF3}" dt="2020-05-11T13:27:31.850" v="12"/>
          <ac:spMkLst>
            <pc:docMk/>
            <pc:sldMk cId="2374782142" sldId="258"/>
            <ac:spMk id="2" creationId="{FC338644-514E-4125-A7D5-5D30FF62E305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3:53:43.426" v="575" actId="1076"/>
          <ac:spMkLst>
            <pc:docMk/>
            <pc:sldMk cId="2374782142" sldId="258"/>
            <ac:spMk id="4" creationId="{93C2C517-401E-4904-8D47-C0215BDD5D6F}"/>
          </ac:spMkLst>
        </pc:spChg>
        <pc:spChg chg="add mod topLvl">
          <ac:chgData name="김정환" userId="S::hwani00@office.yuhan.ac.kr::acc6b654-01ad-482e-9113-993d2226fd0d" providerId="AD" clId="Web-{F7CBE87E-0448-356F-FECD-2F66EC4F1DF3}" dt="2020-05-11T13:59:33.022" v="648"/>
          <ac:spMkLst>
            <pc:docMk/>
            <pc:sldMk cId="2374782142" sldId="258"/>
            <ac:spMk id="6" creationId="{AAC4A077-EA8C-4215-B669-BBC75AAE2440}"/>
          </ac:spMkLst>
        </pc:spChg>
        <pc:spChg chg="add mod topLvl">
          <ac:chgData name="김정환" userId="S::hwani00@office.yuhan.ac.kr::acc6b654-01ad-482e-9113-993d2226fd0d" providerId="AD" clId="Web-{F7CBE87E-0448-356F-FECD-2F66EC4F1DF3}" dt="2020-05-11T13:59:30.694" v="647"/>
          <ac:spMkLst>
            <pc:docMk/>
            <pc:sldMk cId="2374782142" sldId="258"/>
            <ac:spMk id="14" creationId="{0CE2BDA3-84A5-42B0-9B8D-28367E28A7C3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3:53:59.754" v="583" actId="1076"/>
          <ac:spMkLst>
            <pc:docMk/>
            <pc:sldMk cId="2374782142" sldId="258"/>
            <ac:spMk id="15" creationId="{B5CB8450-180C-4B24-8533-2E066C80B1D2}"/>
          </ac:spMkLst>
        </pc:spChg>
        <pc:spChg chg="add mod topLvl">
          <ac:chgData name="김정환" userId="S::hwani00@office.yuhan.ac.kr::acc6b654-01ad-482e-9113-993d2226fd0d" providerId="AD" clId="Web-{F7CBE87E-0448-356F-FECD-2F66EC4F1DF3}" dt="2020-05-11T13:55:08.567" v="597" actId="1076"/>
          <ac:spMkLst>
            <pc:docMk/>
            <pc:sldMk cId="2374782142" sldId="258"/>
            <ac:spMk id="18" creationId="{8C3E8246-75EA-4A7F-AA95-C573FC31D3EB}"/>
          </ac:spMkLst>
        </pc:spChg>
        <pc:grpChg chg="add del mod">
          <ac:chgData name="김정환" userId="S::hwani00@office.yuhan.ac.kr::acc6b654-01ad-482e-9113-993d2226fd0d" providerId="AD" clId="Web-{F7CBE87E-0448-356F-FECD-2F66EC4F1DF3}" dt="2020-05-11T13:59:30.694" v="647"/>
          <ac:grpSpMkLst>
            <pc:docMk/>
            <pc:sldMk cId="2374782142" sldId="258"/>
            <ac:grpSpMk id="19" creationId="{3E780AD2-7FFF-4E0E-89E2-3F24E556E00F}"/>
          </ac:grpSpMkLst>
        </pc:grpChg>
        <pc:grpChg chg="add del mod">
          <ac:chgData name="김정환" userId="S::hwani00@office.yuhan.ac.kr::acc6b654-01ad-482e-9113-993d2226fd0d" providerId="AD" clId="Web-{F7CBE87E-0448-356F-FECD-2F66EC4F1DF3}" dt="2020-05-11T13:59:33.022" v="648"/>
          <ac:grpSpMkLst>
            <pc:docMk/>
            <pc:sldMk cId="2374782142" sldId="258"/>
            <ac:grpSpMk id="20" creationId="{54D17356-4CFB-479E-9D2E-1BE223A607F4}"/>
          </ac:grpSpMkLst>
        </pc:grpChg>
        <pc:grpChg chg="add mod">
          <ac:chgData name="김정환" userId="S::hwani00@office.yuhan.ac.kr::acc6b654-01ad-482e-9113-993d2226fd0d" providerId="AD" clId="Web-{F7CBE87E-0448-356F-FECD-2F66EC4F1DF3}" dt="2020-05-11T13:54:46.317" v="595" actId="1076"/>
          <ac:grpSpMkLst>
            <pc:docMk/>
            <pc:sldMk cId="2374782142" sldId="258"/>
            <ac:grpSpMk id="21" creationId="{8D4C89DF-231E-4163-9A8F-2B7C6D1CCC4F}"/>
          </ac:grpSpMkLst>
        </pc:grpChg>
        <pc:grpChg chg="add del mod">
          <ac:chgData name="김정환" userId="S::hwani00@office.yuhan.ac.kr::acc6b654-01ad-482e-9113-993d2226fd0d" providerId="AD" clId="Web-{F7CBE87E-0448-356F-FECD-2F66EC4F1DF3}" dt="2020-05-11T13:54:58.614" v="596"/>
          <ac:grpSpMkLst>
            <pc:docMk/>
            <pc:sldMk cId="2374782142" sldId="258"/>
            <ac:grpSpMk id="22" creationId="{052A56DA-3AB5-4ACF-A8C1-28CFCB40B0E6}"/>
          </ac:grpSpMkLst>
        </pc:grpChg>
        <pc:grpChg chg="add">
          <ac:chgData name="김정환" userId="S::hwani00@office.yuhan.ac.kr::acc6b654-01ad-482e-9113-993d2226fd0d" providerId="AD" clId="Web-{F7CBE87E-0448-356F-FECD-2F66EC4F1DF3}" dt="2020-05-11T13:55:18.676" v="598"/>
          <ac:grpSpMkLst>
            <pc:docMk/>
            <pc:sldMk cId="2374782142" sldId="258"/>
            <ac:grpSpMk id="23" creationId="{2BFC1BA4-307A-4732-BD1F-DC51E35BDCC6}"/>
          </ac:grpSpMkLst>
        </pc:grpChg>
        <pc:grpChg chg="add">
          <ac:chgData name="김정환" userId="S::hwani00@office.yuhan.ac.kr::acc6b654-01ad-482e-9113-993d2226fd0d" providerId="AD" clId="Web-{F7CBE87E-0448-356F-FECD-2F66EC4F1DF3}" dt="2020-05-11T13:59:52.007" v="656"/>
          <ac:grpSpMkLst>
            <pc:docMk/>
            <pc:sldMk cId="2374782142" sldId="258"/>
            <ac:grpSpMk id="30" creationId="{851883FD-6421-4B28-AA12-8B0A1319C2D3}"/>
          </ac:grpSpMkLst>
        </pc:grpChg>
        <pc:grpChg chg="add ord">
          <ac:chgData name="김정환" userId="S::hwani00@office.yuhan.ac.kr::acc6b654-01ad-482e-9113-993d2226fd0d" providerId="AD" clId="Web-{F7CBE87E-0448-356F-FECD-2F66EC4F1DF3}" dt="2020-05-11T14:00:06.694" v="660"/>
          <ac:grpSpMkLst>
            <pc:docMk/>
            <pc:sldMk cId="2374782142" sldId="258"/>
            <ac:grpSpMk id="31" creationId="{084F047E-6AAD-4FA3-BA30-33C06310B6F8}"/>
          </ac:grpSpMkLst>
        </pc:grpChg>
        <pc:picChg chg="mod">
          <ac:chgData name="김정환" userId="S::hwani00@office.yuhan.ac.kr::acc6b654-01ad-482e-9113-993d2226fd0d" providerId="AD" clId="Web-{F7CBE87E-0448-356F-FECD-2F66EC4F1DF3}" dt="2020-05-11T13:53:43.379" v="571" actId="1076"/>
          <ac:picMkLst>
            <pc:docMk/>
            <pc:sldMk cId="2374782142" sldId="258"/>
            <ac:picMk id="3" creationId="{963842CB-BCF3-49E0-8087-27CE51D45CED}"/>
          </ac:picMkLst>
        </pc:picChg>
        <pc:picChg chg="mod">
          <ac:chgData name="김정환" userId="S::hwani00@office.yuhan.ac.kr::acc6b654-01ad-482e-9113-993d2226fd0d" providerId="AD" clId="Web-{F7CBE87E-0448-356F-FECD-2F66EC4F1DF3}" dt="2020-05-11T13:53:43.410" v="573" actId="1076"/>
          <ac:picMkLst>
            <pc:docMk/>
            <pc:sldMk cId="2374782142" sldId="258"/>
            <ac:picMk id="5" creationId="{438A289E-704F-4179-9C4A-4F30D163C909}"/>
          </ac:picMkLst>
        </pc:picChg>
        <pc:picChg chg="mod topLvl">
          <ac:chgData name="김정환" userId="S::hwani00@office.yuhan.ac.kr::acc6b654-01ad-482e-9113-993d2226fd0d" providerId="AD" clId="Web-{F7CBE87E-0448-356F-FECD-2F66EC4F1DF3}" dt="2020-05-11T13:59:33.022" v="648"/>
          <ac:picMkLst>
            <pc:docMk/>
            <pc:sldMk cId="2374782142" sldId="258"/>
            <ac:picMk id="7" creationId="{14FCF919-6790-4A94-A495-02391CE49FAA}"/>
          </ac:picMkLst>
        </pc:picChg>
        <pc:picChg chg="mod topLvl">
          <ac:chgData name="김정환" userId="S::hwani00@office.yuhan.ac.kr::acc6b654-01ad-482e-9113-993d2226fd0d" providerId="AD" clId="Web-{F7CBE87E-0448-356F-FECD-2F66EC4F1DF3}" dt="2020-05-11T13:59:44.632" v="655" actId="1076"/>
          <ac:picMkLst>
            <pc:docMk/>
            <pc:sldMk cId="2374782142" sldId="258"/>
            <ac:picMk id="8" creationId="{396B3B3A-7238-484D-A3EF-DDFDBF7D3CFF}"/>
          </ac:picMkLst>
        </pc:picChg>
        <pc:picChg chg="topLvl">
          <ac:chgData name="김정환" userId="S::hwani00@office.yuhan.ac.kr::acc6b654-01ad-482e-9113-993d2226fd0d" providerId="AD" clId="Web-{F7CBE87E-0448-356F-FECD-2F66EC4F1DF3}" dt="2020-05-11T13:59:30.694" v="647"/>
          <ac:picMkLst>
            <pc:docMk/>
            <pc:sldMk cId="2374782142" sldId="258"/>
            <ac:picMk id="9" creationId="{44D60014-6F2F-4B44-AC1A-F19CF223A0F6}"/>
          </ac:picMkLst>
        </pc:picChg>
        <pc:picChg chg="mod ord topLvl">
          <ac:chgData name="김정환" userId="S::hwani00@office.yuhan.ac.kr::acc6b654-01ad-482e-9113-993d2226fd0d" providerId="AD" clId="Web-{F7CBE87E-0448-356F-FECD-2F66EC4F1DF3}" dt="2020-05-11T13:59:43.179" v="654" actId="1076"/>
          <ac:picMkLst>
            <pc:docMk/>
            <pc:sldMk cId="2374782142" sldId="258"/>
            <ac:picMk id="11" creationId="{5867F64B-7D5A-44E3-846F-4692EF38B409}"/>
          </ac:picMkLst>
        </pc:picChg>
        <pc:picChg chg="add mod topLvl">
          <ac:chgData name="김정환" userId="S::hwani00@office.yuhan.ac.kr::acc6b654-01ad-482e-9113-993d2226fd0d" providerId="AD" clId="Web-{F7CBE87E-0448-356F-FECD-2F66EC4F1DF3}" dt="2020-05-11T13:54:58.614" v="596"/>
          <ac:picMkLst>
            <pc:docMk/>
            <pc:sldMk cId="2374782142" sldId="258"/>
            <ac:picMk id="16" creationId="{6299087C-3328-4DF7-9A4E-54B5D93D3E34}"/>
          </ac:picMkLst>
        </pc:picChg>
        <pc:picChg chg="add mod topLvl">
          <ac:chgData name="김정환" userId="S::hwani00@office.yuhan.ac.kr::acc6b654-01ad-482e-9113-993d2226fd0d" providerId="AD" clId="Web-{F7CBE87E-0448-356F-FECD-2F66EC4F1DF3}" dt="2020-05-11T13:54:58.614" v="596"/>
          <ac:picMkLst>
            <pc:docMk/>
            <pc:sldMk cId="2374782142" sldId="258"/>
            <ac:picMk id="17" creationId="{A9BF2153-EDE7-47F3-92DD-9917E459AC37}"/>
          </ac:picMkLst>
        </pc:picChg>
        <pc:cxnChg chg="add mod">
          <ac:chgData name="김정환" userId="S::hwani00@office.yuhan.ac.kr::acc6b654-01ad-482e-9113-993d2226fd0d" providerId="AD" clId="Web-{F7CBE87E-0448-356F-FECD-2F66EC4F1DF3}" dt="2020-05-11T13:59:03.225" v="641" actId="14100"/>
          <ac:cxnSpMkLst>
            <pc:docMk/>
            <pc:sldMk cId="2374782142" sldId="258"/>
            <ac:cxnSpMk id="25" creationId="{2FFC27BC-59A3-443E-8102-AA0EA1DDFDDE}"/>
          </ac:cxnSpMkLst>
        </pc:cxnChg>
        <pc:cxnChg chg="add mod">
          <ac:chgData name="김정환" userId="S::hwani00@office.yuhan.ac.kr::acc6b654-01ad-482e-9113-993d2226fd0d" providerId="AD" clId="Web-{F7CBE87E-0448-356F-FECD-2F66EC4F1DF3}" dt="2020-05-11T14:00:02.272" v="658" actId="14100"/>
          <ac:cxnSpMkLst>
            <pc:docMk/>
            <pc:sldMk cId="2374782142" sldId="258"/>
            <ac:cxnSpMk id="27" creationId="{FE7FF255-1065-4AED-BB79-775B9A1EA1CC}"/>
          </ac:cxnSpMkLst>
        </pc:cxnChg>
        <pc:cxnChg chg="add mod">
          <ac:chgData name="김정환" userId="S::hwani00@office.yuhan.ac.kr::acc6b654-01ad-482e-9113-993d2226fd0d" providerId="AD" clId="Web-{F7CBE87E-0448-356F-FECD-2F66EC4F1DF3}" dt="2020-05-11T14:00:16.491" v="663" actId="14100"/>
          <ac:cxnSpMkLst>
            <pc:docMk/>
            <pc:sldMk cId="2374782142" sldId="258"/>
            <ac:cxnSpMk id="29" creationId="{B3D3961B-9FC7-4CEA-ABE0-1B52FBC3CC41}"/>
          </ac:cxnSpMkLst>
        </pc:cxnChg>
      </pc:sldChg>
      <pc:sldChg chg="addSp delSp modSp new">
        <pc:chgData name="김정환" userId="S::hwani00@office.yuhan.ac.kr::acc6b654-01ad-482e-9113-993d2226fd0d" providerId="AD" clId="Web-{F7CBE87E-0448-356F-FECD-2F66EC4F1DF3}" dt="2020-05-11T14:09:50.263" v="832"/>
        <pc:sldMkLst>
          <pc:docMk/>
          <pc:sldMk cId="1736433853" sldId="259"/>
        </pc:sldMkLst>
        <pc:spChg chg="add">
          <ac:chgData name="김정환" userId="S::hwani00@office.yuhan.ac.kr::acc6b654-01ad-482e-9113-993d2226fd0d" providerId="AD" clId="Web-{F7CBE87E-0448-356F-FECD-2F66EC4F1DF3}" dt="2020-05-11T13:48:33.861" v="384"/>
          <ac:spMkLst>
            <pc:docMk/>
            <pc:sldMk cId="1736433853" sldId="259"/>
            <ac:spMk id="7" creationId="{284C7DC3-B8A6-472A-B392-E7CECC97528C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3:51:36.800" v="531" actId="20577"/>
          <ac:spMkLst>
            <pc:docMk/>
            <pc:sldMk cId="1736433853" sldId="259"/>
            <ac:spMk id="8" creationId="{140DA09E-BC53-473F-B8DF-23E31BFEFC2B}"/>
          </ac:spMkLst>
        </pc:spChg>
        <pc:spChg chg="add mod topLvl">
          <ac:chgData name="김정환" userId="S::hwani00@office.yuhan.ac.kr::acc6b654-01ad-482e-9113-993d2226fd0d" providerId="AD" clId="Web-{F7CBE87E-0448-356F-FECD-2F66EC4F1DF3}" dt="2020-05-11T14:09:46.278" v="831"/>
          <ac:spMkLst>
            <pc:docMk/>
            <pc:sldMk cId="1736433853" sldId="259"/>
            <ac:spMk id="14" creationId="{2C9B4965-9719-423F-8BA7-323804497CD4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3:51:21.753" v="526" actId="1076"/>
          <ac:spMkLst>
            <pc:docMk/>
            <pc:sldMk cId="1736433853" sldId="259"/>
            <ac:spMk id="20" creationId="{543E907F-8F58-466C-B3B8-12E6C04C5AC9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3:51:12.487" v="518" actId="20577"/>
          <ac:spMkLst>
            <pc:docMk/>
            <pc:sldMk cId="1736433853" sldId="259"/>
            <ac:spMk id="26" creationId="{8B465440-3038-4786-8C0E-B3520E82C3A9}"/>
          </ac:spMkLst>
        </pc:spChg>
        <pc:grpChg chg="add">
          <ac:chgData name="김정환" userId="S::hwani00@office.yuhan.ac.kr::acc6b654-01ad-482e-9113-993d2226fd0d" providerId="AD" clId="Web-{F7CBE87E-0448-356F-FECD-2F66EC4F1DF3}" dt="2020-05-11T14:06:14.042" v="745"/>
          <ac:grpSpMkLst>
            <pc:docMk/>
            <pc:sldMk cId="1736433853" sldId="259"/>
            <ac:grpSpMk id="39" creationId="{54C1E6FB-2F69-43CA-978A-88CC71F896CA}"/>
          </ac:grpSpMkLst>
        </pc:grpChg>
        <pc:grpChg chg="add del mod">
          <ac:chgData name="김정환" userId="S::hwani00@office.yuhan.ac.kr::acc6b654-01ad-482e-9113-993d2226fd0d" providerId="AD" clId="Web-{F7CBE87E-0448-356F-FECD-2F66EC4F1DF3}" dt="2020-05-11T14:09:46.278" v="831"/>
          <ac:grpSpMkLst>
            <pc:docMk/>
            <pc:sldMk cId="1736433853" sldId="259"/>
            <ac:grpSpMk id="40" creationId="{CD158605-838B-4B22-87F7-50359E45D2E3}"/>
          </ac:grpSpMkLst>
        </pc:grpChg>
        <pc:grpChg chg="add">
          <ac:chgData name="김정환" userId="S::hwani00@office.yuhan.ac.kr::acc6b654-01ad-482e-9113-993d2226fd0d" providerId="AD" clId="Web-{F7CBE87E-0448-356F-FECD-2F66EC4F1DF3}" dt="2020-05-11T14:06:25.230" v="747"/>
          <ac:grpSpMkLst>
            <pc:docMk/>
            <pc:sldMk cId="1736433853" sldId="259"/>
            <ac:grpSpMk id="41" creationId="{6AEC1A92-EED2-4776-9755-43F7FB9CDE7A}"/>
          </ac:grpSpMkLst>
        </pc:grpChg>
        <pc:grpChg chg="add">
          <ac:chgData name="김정환" userId="S::hwani00@office.yuhan.ac.kr::acc6b654-01ad-482e-9113-993d2226fd0d" providerId="AD" clId="Web-{F7CBE87E-0448-356F-FECD-2F66EC4F1DF3}" dt="2020-05-11T14:06:40.261" v="748"/>
          <ac:grpSpMkLst>
            <pc:docMk/>
            <pc:sldMk cId="1736433853" sldId="259"/>
            <ac:grpSpMk id="42" creationId="{B619094E-4099-4E5D-985E-9B27DB23F32D}"/>
          </ac:grpSpMkLst>
        </pc:grpChg>
        <pc:grpChg chg="add">
          <ac:chgData name="김정환" userId="S::hwani00@office.yuhan.ac.kr::acc6b654-01ad-482e-9113-993d2226fd0d" providerId="AD" clId="Web-{F7CBE87E-0448-356F-FECD-2F66EC4F1DF3}" dt="2020-05-11T14:09:50.263" v="832"/>
          <ac:grpSpMkLst>
            <pc:docMk/>
            <pc:sldMk cId="1736433853" sldId="259"/>
            <ac:grpSpMk id="43" creationId="{0ED8D18B-7EA0-4747-B1A2-456C69CCAF0C}"/>
          </ac:grpSpMkLst>
        </pc:grpChg>
        <pc:picChg chg="add">
          <ac:chgData name="김정환" userId="S::hwani00@office.yuhan.ac.kr::acc6b654-01ad-482e-9113-993d2226fd0d" providerId="AD" clId="Web-{F7CBE87E-0448-356F-FECD-2F66EC4F1DF3}" dt="2020-05-11T13:48:33.829" v="382"/>
          <ac:picMkLst>
            <pc:docMk/>
            <pc:sldMk cId="1736433853" sldId="259"/>
            <ac:picMk id="3" creationId="{6330D31E-EE3B-4AB7-AED4-0A7D0F10C3A0}"/>
          </ac:picMkLst>
        </pc:picChg>
        <pc:picChg chg="add">
          <ac:chgData name="김정환" userId="S::hwani00@office.yuhan.ac.kr::acc6b654-01ad-482e-9113-993d2226fd0d" providerId="AD" clId="Web-{F7CBE87E-0448-356F-FECD-2F66EC4F1DF3}" dt="2020-05-11T13:48:33.845" v="383"/>
          <ac:picMkLst>
            <pc:docMk/>
            <pc:sldMk cId="1736433853" sldId="259"/>
            <ac:picMk id="5" creationId="{246130B9-E6DE-440E-97A9-17315AE52604}"/>
          </ac:picMkLst>
        </pc:picChg>
        <pc:picChg chg="add mod topLvl">
          <ac:chgData name="김정환" userId="S::hwani00@office.yuhan.ac.kr::acc6b654-01ad-482e-9113-993d2226fd0d" providerId="AD" clId="Web-{F7CBE87E-0448-356F-FECD-2F66EC4F1DF3}" dt="2020-05-11T14:09:46.278" v="831"/>
          <ac:picMkLst>
            <pc:docMk/>
            <pc:sldMk cId="1736433853" sldId="259"/>
            <ac:picMk id="10" creationId="{3E341F5C-14AE-4149-9335-685EC349F657}"/>
          </ac:picMkLst>
        </pc:picChg>
        <pc:picChg chg="add del mod">
          <ac:chgData name="김정환" userId="S::hwani00@office.yuhan.ac.kr::acc6b654-01ad-482e-9113-993d2226fd0d" providerId="AD" clId="Web-{F7CBE87E-0448-356F-FECD-2F66EC4F1DF3}" dt="2020-05-11T13:51:45.768" v="534"/>
          <ac:picMkLst>
            <pc:docMk/>
            <pc:sldMk cId="1736433853" sldId="259"/>
            <ac:picMk id="12" creationId="{4F83958D-C53E-4240-8532-34D99590168D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3:51:06.362" v="512" actId="1076"/>
          <ac:picMkLst>
            <pc:docMk/>
            <pc:sldMk cId="1736433853" sldId="259"/>
            <ac:picMk id="16" creationId="{8A5ECF3A-F1A7-4957-BFF3-4FDE0D4471FE}"/>
          </ac:picMkLst>
        </pc:picChg>
        <pc:picChg chg="add del mod">
          <ac:chgData name="김정환" userId="S::hwani00@office.yuhan.ac.kr::acc6b654-01ad-482e-9113-993d2226fd0d" providerId="AD" clId="Web-{F7CBE87E-0448-356F-FECD-2F66EC4F1DF3}" dt="2020-05-11T13:51:46.581" v="536"/>
          <ac:picMkLst>
            <pc:docMk/>
            <pc:sldMk cId="1736433853" sldId="259"/>
            <ac:picMk id="18" creationId="{82AF5674-CA4A-43E9-ADD1-60A9E51B892C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3:50:56.299" v="507" actId="1076"/>
          <ac:picMkLst>
            <pc:docMk/>
            <pc:sldMk cId="1736433853" sldId="259"/>
            <ac:picMk id="22" creationId="{D7B823A9-ED2C-4445-8191-42422D77BB5D}"/>
          </ac:picMkLst>
        </pc:picChg>
        <pc:picChg chg="add del mod">
          <ac:chgData name="김정환" userId="S::hwani00@office.yuhan.ac.kr::acc6b654-01ad-482e-9113-993d2226fd0d" providerId="AD" clId="Web-{F7CBE87E-0448-356F-FECD-2F66EC4F1DF3}" dt="2020-05-11T13:51:46.268" v="535"/>
          <ac:picMkLst>
            <pc:docMk/>
            <pc:sldMk cId="1736433853" sldId="259"/>
            <ac:picMk id="24" creationId="{AB666C30-55AC-4516-B612-3644D8224306}"/>
          </ac:picMkLst>
        </pc:picChg>
        <pc:picChg chg="add mod topLvl">
          <ac:chgData name="김정환" userId="S::hwani00@office.yuhan.ac.kr::acc6b654-01ad-482e-9113-993d2226fd0d" providerId="AD" clId="Web-{F7CBE87E-0448-356F-FECD-2F66EC4F1DF3}" dt="2020-05-11T14:09:46.278" v="831"/>
          <ac:picMkLst>
            <pc:docMk/>
            <pc:sldMk cId="1736433853" sldId="259"/>
            <ac:picMk id="27" creationId="{6C218A96-C272-44E1-A2BA-2A27F489C892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05:05.698" v="731" actId="1076"/>
          <ac:picMkLst>
            <pc:docMk/>
            <pc:sldMk cId="1736433853" sldId="259"/>
            <ac:picMk id="31" creationId="{14E85A93-51B3-4500-A88B-9E850ED0D4F0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05:23.260" v="736" actId="1076"/>
          <ac:picMkLst>
            <pc:docMk/>
            <pc:sldMk cId="1736433853" sldId="259"/>
            <ac:picMk id="33" creationId="{AF14A5E1-715B-4FF6-9C9F-168CC0F975FA}"/>
          </ac:picMkLst>
        </pc:picChg>
        <pc:cxnChg chg="add mod">
          <ac:chgData name="김정환" userId="S::hwani00@office.yuhan.ac.kr::acc6b654-01ad-482e-9113-993d2226fd0d" providerId="AD" clId="Web-{F7CBE87E-0448-356F-FECD-2F66EC4F1DF3}" dt="2020-05-11T14:05:53.901" v="744" actId="14100"/>
          <ac:cxnSpMkLst>
            <pc:docMk/>
            <pc:sldMk cId="1736433853" sldId="259"/>
            <ac:cxnSpMk id="30" creationId="{8B72240A-13D7-451E-B5F6-C94ADAC23D6E}"/>
          </ac:cxnSpMkLst>
        </pc:cxnChg>
        <pc:cxnChg chg="add mod">
          <ac:chgData name="김정환" userId="S::hwani00@office.yuhan.ac.kr::acc6b654-01ad-482e-9113-993d2226fd0d" providerId="AD" clId="Web-{F7CBE87E-0448-356F-FECD-2F66EC4F1DF3}" dt="2020-05-11T14:05:45.636" v="742" actId="14100"/>
          <ac:cxnSpMkLst>
            <pc:docMk/>
            <pc:sldMk cId="1736433853" sldId="259"/>
            <ac:cxnSpMk id="36" creationId="{670F3F6E-5082-4863-B522-F569FC10BE2C}"/>
          </ac:cxnSpMkLst>
        </pc:cxnChg>
        <pc:cxnChg chg="add mod">
          <ac:chgData name="김정환" userId="S::hwani00@office.yuhan.ac.kr::acc6b654-01ad-482e-9113-993d2226fd0d" providerId="AD" clId="Web-{F7CBE87E-0448-356F-FECD-2F66EC4F1DF3}" dt="2020-05-11T14:05:49.823" v="743" actId="14100"/>
          <ac:cxnSpMkLst>
            <pc:docMk/>
            <pc:sldMk cId="1736433853" sldId="259"/>
            <ac:cxnSpMk id="38" creationId="{C3F9B65A-81A9-4624-BA58-26722EF6A72B}"/>
          </ac:cxnSpMkLst>
        </pc:cxnChg>
      </pc:sldChg>
      <pc:sldChg chg="del">
        <pc:chgData name="김정환" userId="S::hwani00@office.yuhan.ac.kr::acc6b654-01ad-482e-9113-993d2226fd0d" providerId="AD" clId="Web-{F7CBE87E-0448-356F-FECD-2F66EC4F1DF3}" dt="2020-05-11T13:29:26.273" v="62"/>
        <pc:sldMkLst>
          <pc:docMk/>
          <pc:sldMk cId="3217364763" sldId="259"/>
        </pc:sldMkLst>
      </pc:sldChg>
      <pc:sldChg chg="addSp delSp modSp new">
        <pc:chgData name="김정환" userId="S::hwani00@office.yuhan.ac.kr::acc6b654-01ad-482e-9113-993d2226fd0d" providerId="AD" clId="Web-{F7CBE87E-0448-356F-FECD-2F66EC4F1DF3}" dt="2020-05-11T14:13:11.780" v="880" actId="14100"/>
        <pc:sldMkLst>
          <pc:docMk/>
          <pc:sldMk cId="2895380720" sldId="260"/>
        </pc:sldMkLst>
        <pc:spChg chg="add mod">
          <ac:chgData name="김정환" userId="S::hwani00@office.yuhan.ac.kr::acc6b654-01ad-482e-9113-993d2226fd0d" providerId="AD" clId="Web-{F7CBE87E-0448-356F-FECD-2F66EC4F1DF3}" dt="2020-05-11T14:09:05.028" v="818" actId="1076"/>
          <ac:spMkLst>
            <pc:docMk/>
            <pc:sldMk cId="2895380720" sldId="260"/>
            <ac:spMk id="3" creationId="{55EEDE28-0D44-407F-B934-AF89503D685B}"/>
          </ac:spMkLst>
        </pc:spChg>
        <pc:spChg chg="add del">
          <ac:chgData name="김정환" userId="S::hwani00@office.yuhan.ac.kr::acc6b654-01ad-482e-9113-993d2226fd0d" providerId="AD" clId="Web-{F7CBE87E-0448-356F-FECD-2F66EC4F1DF3}" dt="2020-05-11T14:07:04.808" v="765"/>
          <ac:spMkLst>
            <pc:docMk/>
            <pc:sldMk cId="2895380720" sldId="260"/>
            <ac:spMk id="5" creationId="{55EEDE28-0D44-407F-B934-AF89503D685B}"/>
          </ac:spMkLst>
        </pc:spChg>
        <pc:spChg chg="add del">
          <ac:chgData name="김정환" userId="S::hwani00@office.yuhan.ac.kr::acc6b654-01ad-482e-9113-993d2226fd0d" providerId="AD" clId="Web-{F7CBE87E-0448-356F-FECD-2F66EC4F1DF3}" dt="2020-05-11T14:07:02.636" v="764"/>
          <ac:spMkLst>
            <pc:docMk/>
            <pc:sldMk cId="2895380720" sldId="260"/>
            <ac:spMk id="7" creationId="{55EEDE28-0D44-407F-B934-AF89503D685B}"/>
          </ac:spMkLst>
        </pc:spChg>
        <pc:spChg chg="add del mod">
          <ac:chgData name="김정환" userId="S::hwani00@office.yuhan.ac.kr::acc6b654-01ad-482e-9113-993d2226fd0d" providerId="AD" clId="Web-{F7CBE87E-0448-356F-FECD-2F66EC4F1DF3}" dt="2020-05-11T14:07:00.418" v="763"/>
          <ac:spMkLst>
            <pc:docMk/>
            <pc:sldMk cId="2895380720" sldId="260"/>
            <ac:spMk id="9" creationId="{55EEDE28-0D44-407F-B934-AF89503D685B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4:09:02.059" v="816" actId="1076"/>
          <ac:spMkLst>
            <pc:docMk/>
            <pc:sldMk cId="2895380720" sldId="260"/>
            <ac:spMk id="11" creationId="{55EEDE28-0D44-407F-B934-AF89503D685B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4:08:56.981" v="814" actId="1076"/>
          <ac:spMkLst>
            <pc:docMk/>
            <pc:sldMk cId="2895380720" sldId="260"/>
            <ac:spMk id="13" creationId="{55EEDE28-0D44-407F-B934-AF89503D685B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4:09:13.450" v="822" actId="1076"/>
          <ac:spMkLst>
            <pc:docMk/>
            <pc:sldMk cId="2895380720" sldId="260"/>
            <ac:spMk id="15" creationId="{55EEDE28-0D44-407F-B934-AF89503D685B}"/>
          </ac:spMkLst>
        </pc:spChg>
        <pc:spChg chg="add del mod">
          <ac:chgData name="김정환" userId="S::hwani00@office.yuhan.ac.kr::acc6b654-01ad-482e-9113-993d2226fd0d" providerId="AD" clId="Web-{F7CBE87E-0448-356F-FECD-2F66EC4F1DF3}" dt="2020-05-11T14:09:34.903" v="825"/>
          <ac:spMkLst>
            <pc:docMk/>
            <pc:sldMk cId="2895380720" sldId="260"/>
            <ac:spMk id="17" creationId="{55EEDE28-0D44-407F-B934-AF89503D685B}"/>
          </ac:spMkLst>
        </pc:spChg>
        <pc:spChg chg="add mod">
          <ac:chgData name="김정환" userId="S::hwani00@office.yuhan.ac.kr::acc6b654-01ad-482e-9113-993d2226fd0d" providerId="AD" clId="Web-{F7CBE87E-0448-356F-FECD-2F66EC4F1DF3}" dt="2020-05-11T14:09:56.544" v="835" actId="1076"/>
          <ac:spMkLst>
            <pc:docMk/>
            <pc:sldMk cId="2895380720" sldId="260"/>
            <ac:spMk id="21" creationId="{5614BE89-3E3A-492B-A631-508A3DA20759}"/>
          </ac:spMkLst>
        </pc:spChg>
        <pc:picChg chg="add mod">
          <ac:chgData name="김정환" userId="S::hwani00@office.yuhan.ac.kr::acc6b654-01ad-482e-9113-993d2226fd0d" providerId="AD" clId="Web-{F7CBE87E-0448-356F-FECD-2F66EC4F1DF3}" dt="2020-05-11T14:09:05.028" v="817" actId="1076"/>
          <ac:picMkLst>
            <pc:docMk/>
            <pc:sldMk cId="2895380720" sldId="260"/>
            <ac:picMk id="2" creationId="{EA0C662B-8757-4D64-9B17-63395BDA512E}"/>
          </ac:picMkLst>
        </pc:picChg>
        <pc:picChg chg="add del mod">
          <ac:chgData name="김정환" userId="S::hwani00@office.yuhan.ac.kr::acc6b654-01ad-482e-9113-993d2226fd0d" providerId="AD" clId="Web-{F7CBE87E-0448-356F-FECD-2F66EC4F1DF3}" dt="2020-05-11T14:07:04.808" v="765"/>
          <ac:picMkLst>
            <pc:docMk/>
            <pc:sldMk cId="2895380720" sldId="260"/>
            <ac:picMk id="4" creationId="{EA0C662B-8757-4D64-9B17-63395BDA512E}"/>
          </ac:picMkLst>
        </pc:picChg>
        <pc:picChg chg="add del mod">
          <ac:chgData name="김정환" userId="S::hwani00@office.yuhan.ac.kr::acc6b654-01ad-482e-9113-993d2226fd0d" providerId="AD" clId="Web-{F7CBE87E-0448-356F-FECD-2F66EC4F1DF3}" dt="2020-05-11T14:07:02.636" v="764"/>
          <ac:picMkLst>
            <pc:docMk/>
            <pc:sldMk cId="2895380720" sldId="260"/>
            <ac:picMk id="6" creationId="{EA0C662B-8757-4D64-9B17-63395BDA512E}"/>
          </ac:picMkLst>
        </pc:picChg>
        <pc:picChg chg="add del mod">
          <ac:chgData name="김정환" userId="S::hwani00@office.yuhan.ac.kr::acc6b654-01ad-482e-9113-993d2226fd0d" providerId="AD" clId="Web-{F7CBE87E-0448-356F-FECD-2F66EC4F1DF3}" dt="2020-05-11T14:07:00.418" v="763"/>
          <ac:picMkLst>
            <pc:docMk/>
            <pc:sldMk cId="2895380720" sldId="260"/>
            <ac:picMk id="8" creationId="{EA0C662B-8757-4D64-9B17-63395BDA512E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09:02.059" v="815" actId="1076"/>
          <ac:picMkLst>
            <pc:docMk/>
            <pc:sldMk cId="2895380720" sldId="260"/>
            <ac:picMk id="10" creationId="{EA0C662B-8757-4D64-9B17-63395BDA512E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08:56.981" v="813" actId="1076"/>
          <ac:picMkLst>
            <pc:docMk/>
            <pc:sldMk cId="2895380720" sldId="260"/>
            <ac:picMk id="12" creationId="{EA0C662B-8757-4D64-9B17-63395BDA512E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09:13.434" v="821" actId="1076"/>
          <ac:picMkLst>
            <pc:docMk/>
            <pc:sldMk cId="2895380720" sldId="260"/>
            <ac:picMk id="14" creationId="{EA0C662B-8757-4D64-9B17-63395BDA512E}"/>
          </ac:picMkLst>
        </pc:picChg>
        <pc:picChg chg="add del mod">
          <ac:chgData name="김정환" userId="S::hwani00@office.yuhan.ac.kr::acc6b654-01ad-482e-9113-993d2226fd0d" providerId="AD" clId="Web-{F7CBE87E-0448-356F-FECD-2F66EC4F1DF3}" dt="2020-05-11T14:09:34.903" v="826"/>
          <ac:picMkLst>
            <pc:docMk/>
            <pc:sldMk cId="2895380720" sldId="260"/>
            <ac:picMk id="16" creationId="{EA0C662B-8757-4D64-9B17-63395BDA512E}"/>
          </ac:picMkLst>
        </pc:picChg>
        <pc:picChg chg="add del">
          <ac:chgData name="김정환" userId="S::hwani00@office.yuhan.ac.kr::acc6b654-01ad-482e-9113-993d2226fd0d" providerId="AD" clId="Web-{F7CBE87E-0448-356F-FECD-2F66EC4F1DF3}" dt="2020-05-11T14:09:38.200" v="828"/>
          <ac:picMkLst>
            <pc:docMk/>
            <pc:sldMk cId="2895380720" sldId="260"/>
            <ac:picMk id="19" creationId="{DF1EDAED-B6A2-4808-A5B4-79459E639639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09:56.528" v="834" actId="1076"/>
          <ac:picMkLst>
            <pc:docMk/>
            <pc:sldMk cId="2895380720" sldId="260"/>
            <ac:picMk id="20" creationId="{2FC64B90-9675-4398-9210-73AEBE1C83E7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09:56.560" v="836" actId="1076"/>
          <ac:picMkLst>
            <pc:docMk/>
            <pc:sldMk cId="2895380720" sldId="260"/>
            <ac:picMk id="22" creationId="{00AD995F-FA82-481A-AE1B-CCA7C4C1FF12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11:36.514" v="850" actId="1076"/>
          <ac:picMkLst>
            <pc:docMk/>
            <pc:sldMk cId="2895380720" sldId="260"/>
            <ac:picMk id="23" creationId="{36EA8241-A25F-4FBC-8665-26F847F698D3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12:08.201" v="858" actId="1076"/>
          <ac:picMkLst>
            <pc:docMk/>
            <pc:sldMk cId="2895380720" sldId="260"/>
            <ac:picMk id="25" creationId="{3317023F-2DFA-485F-B519-9813737692B5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12:19.326" v="861" actId="1076"/>
          <ac:picMkLst>
            <pc:docMk/>
            <pc:sldMk cId="2895380720" sldId="260"/>
            <ac:picMk id="27" creationId="{F92929A0-7350-4DD7-BA20-67A00332A49D}"/>
          </ac:picMkLst>
        </pc:picChg>
        <pc:picChg chg="add mod">
          <ac:chgData name="김정환" userId="S::hwani00@office.yuhan.ac.kr::acc6b654-01ad-482e-9113-993d2226fd0d" providerId="AD" clId="Web-{F7CBE87E-0448-356F-FECD-2F66EC4F1DF3}" dt="2020-05-11T14:11:21.951" v="844" actId="1076"/>
          <ac:picMkLst>
            <pc:docMk/>
            <pc:sldMk cId="2895380720" sldId="260"/>
            <ac:picMk id="29" creationId="{21CA760E-16C1-4BCC-8163-BFE3BACA2390}"/>
          </ac:picMkLst>
        </pc:picChg>
        <pc:cxnChg chg="add mod">
          <ac:chgData name="김정환" userId="S::hwani00@office.yuhan.ac.kr::acc6b654-01ad-482e-9113-993d2226fd0d" providerId="AD" clId="Web-{F7CBE87E-0448-356F-FECD-2F66EC4F1DF3}" dt="2020-05-11T14:12:43.655" v="869" actId="14100"/>
          <ac:cxnSpMkLst>
            <pc:docMk/>
            <pc:sldMk cId="2895380720" sldId="260"/>
            <ac:cxnSpMk id="32" creationId="{2938851B-8605-4AA1-8A4A-E9244D32085F}"/>
          </ac:cxnSpMkLst>
        </pc:cxnChg>
        <pc:cxnChg chg="add mod">
          <ac:chgData name="김정환" userId="S::hwani00@office.yuhan.ac.kr::acc6b654-01ad-482e-9113-993d2226fd0d" providerId="AD" clId="Web-{F7CBE87E-0448-356F-FECD-2F66EC4F1DF3}" dt="2020-05-11T14:12:47.998" v="871" actId="14100"/>
          <ac:cxnSpMkLst>
            <pc:docMk/>
            <pc:sldMk cId="2895380720" sldId="260"/>
            <ac:cxnSpMk id="34" creationId="{2B1978B7-E25C-4A00-9056-E771DE4C5FEE}"/>
          </ac:cxnSpMkLst>
        </pc:cxnChg>
        <pc:cxnChg chg="add mod">
          <ac:chgData name="김정환" userId="S::hwani00@office.yuhan.ac.kr::acc6b654-01ad-482e-9113-993d2226fd0d" providerId="AD" clId="Web-{F7CBE87E-0448-356F-FECD-2F66EC4F1DF3}" dt="2020-05-11T14:13:11.780" v="880" actId="14100"/>
          <ac:cxnSpMkLst>
            <pc:docMk/>
            <pc:sldMk cId="2895380720" sldId="260"/>
            <ac:cxnSpMk id="36" creationId="{6BF7E4C9-9B14-466C-8F34-D2A345913288}"/>
          </ac:cxnSpMkLst>
        </pc:cxnChg>
        <pc:cxnChg chg="add mod">
          <ac:chgData name="김정환" userId="S::hwani00@office.yuhan.ac.kr::acc6b654-01ad-482e-9113-993d2226fd0d" providerId="AD" clId="Web-{F7CBE87E-0448-356F-FECD-2F66EC4F1DF3}" dt="2020-05-11T14:13:09.499" v="879" actId="14100"/>
          <ac:cxnSpMkLst>
            <pc:docMk/>
            <pc:sldMk cId="2895380720" sldId="260"/>
            <ac:cxnSpMk id="38" creationId="{9F46FC36-4210-460D-A0D2-75080DBFE52D}"/>
          </ac:cxnSpMkLst>
        </pc:cxnChg>
      </pc:sldChg>
    </pc:docChg>
  </pc:docChgLst>
  <pc:docChgLst>
    <pc:chgData name="김정환" userId="S::hwani00@office.yuhan.ac.kr::acc6b654-01ad-482e-9113-993d2226fd0d" providerId="AD" clId="Web-{CF847476-9C03-569B-8EEB-8CDE981AD32C}"/>
    <pc:docChg chg="modSld">
      <pc:chgData name="김정환" userId="S::hwani00@office.yuhan.ac.kr::acc6b654-01ad-482e-9113-993d2226fd0d" providerId="AD" clId="Web-{CF847476-9C03-569B-8EEB-8CDE981AD32C}" dt="2020-05-11T02:53:05.651" v="5" actId="1076"/>
      <pc:docMkLst>
        <pc:docMk/>
      </pc:docMkLst>
      <pc:sldChg chg="modSp">
        <pc:chgData name="김정환" userId="S::hwani00@office.yuhan.ac.kr::acc6b654-01ad-482e-9113-993d2226fd0d" providerId="AD" clId="Web-{CF847476-9C03-569B-8EEB-8CDE981AD32C}" dt="2020-05-11T02:53:05.651" v="5" actId="1076"/>
        <pc:sldMkLst>
          <pc:docMk/>
          <pc:sldMk cId="2374782142" sldId="258"/>
        </pc:sldMkLst>
        <pc:picChg chg="mod">
          <ac:chgData name="김정환" userId="S::hwani00@office.yuhan.ac.kr::acc6b654-01ad-482e-9113-993d2226fd0d" providerId="AD" clId="Web-{CF847476-9C03-569B-8EEB-8CDE981AD32C}" dt="2020-05-11T02:52:20.494" v="0" actId="1076"/>
          <ac:picMkLst>
            <pc:docMk/>
            <pc:sldMk cId="2374782142" sldId="258"/>
            <ac:picMk id="7" creationId="{14FCF919-6790-4A94-A495-02391CE49FAA}"/>
          </ac:picMkLst>
        </pc:picChg>
        <pc:picChg chg="mod">
          <ac:chgData name="김정환" userId="S::hwani00@office.yuhan.ac.kr::acc6b654-01ad-482e-9113-993d2226fd0d" providerId="AD" clId="Web-{CF847476-9C03-569B-8EEB-8CDE981AD32C}" dt="2020-05-11T02:53:05.651" v="5" actId="1076"/>
          <ac:picMkLst>
            <pc:docMk/>
            <pc:sldMk cId="2374782142" sldId="258"/>
            <ac:picMk id="8" creationId="{396B3B3A-7238-484D-A3EF-DDFDBF7D3CFF}"/>
          </ac:picMkLst>
        </pc:picChg>
        <pc:picChg chg="mod">
          <ac:chgData name="김정환" userId="S::hwani00@office.yuhan.ac.kr::acc6b654-01ad-482e-9113-993d2226fd0d" providerId="AD" clId="Web-{CF847476-9C03-569B-8EEB-8CDE981AD32C}" dt="2020-05-11T02:53:05.635" v="4" actId="1076"/>
          <ac:picMkLst>
            <pc:docMk/>
            <pc:sldMk cId="2374782142" sldId="258"/>
            <ac:picMk id="9" creationId="{44D60014-6F2F-4B44-AC1A-F19CF223A0F6}"/>
          </ac:picMkLst>
        </pc:picChg>
        <pc:picChg chg="mod">
          <ac:chgData name="김정환" userId="S::hwani00@office.yuhan.ac.kr::acc6b654-01ad-482e-9113-993d2226fd0d" providerId="AD" clId="Web-{CF847476-9C03-569B-8EEB-8CDE981AD32C}" dt="2020-05-11T02:52:20.541" v="3" actId="1076"/>
          <ac:picMkLst>
            <pc:docMk/>
            <pc:sldMk cId="2374782142" sldId="258"/>
            <ac:picMk id="11" creationId="{5867F64B-7D5A-44E3-846F-4692EF38B409}"/>
          </ac:picMkLst>
        </pc:picChg>
      </pc:sldChg>
    </pc:docChg>
  </pc:docChgLst>
  <pc:docChgLst>
    <pc:chgData name="김정환" userId="S::hwani00@office.yuhan.ac.kr::acc6b654-01ad-482e-9113-993d2226fd0d" providerId="AD" clId="Web-{F86D581D-6E2B-8FF9-1E15-CEEF0885E7E1}"/>
    <pc:docChg chg="addSld delSld modSld">
      <pc:chgData name="김정환" userId="S::hwani00@office.yuhan.ac.kr::acc6b654-01ad-482e-9113-993d2226fd0d" providerId="AD" clId="Web-{F86D581D-6E2B-8FF9-1E15-CEEF0885E7E1}" dt="2020-05-10T19:41:40.769" v="288"/>
      <pc:docMkLst>
        <pc:docMk/>
      </pc:docMkLst>
      <pc:sldChg chg="modSp">
        <pc:chgData name="김정환" userId="S::hwani00@office.yuhan.ac.kr::acc6b654-01ad-482e-9113-993d2226fd0d" providerId="AD" clId="Web-{F86D581D-6E2B-8FF9-1E15-CEEF0885E7E1}" dt="2020-05-10T10:55:48.673" v="125" actId="20577"/>
        <pc:sldMkLst>
          <pc:docMk/>
          <pc:sldMk cId="3569210928" sldId="256"/>
        </pc:sldMkLst>
        <pc:spChg chg="mod">
          <ac:chgData name="김정환" userId="S::hwani00@office.yuhan.ac.kr::acc6b654-01ad-482e-9113-993d2226fd0d" providerId="AD" clId="Web-{F86D581D-6E2B-8FF9-1E15-CEEF0885E7E1}" dt="2020-05-10T10:55:48.673" v="12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김정환" userId="S::hwani00@office.yuhan.ac.kr::acc6b654-01ad-482e-9113-993d2226fd0d" providerId="AD" clId="Web-{F86D581D-6E2B-8FF9-1E15-CEEF0885E7E1}" dt="2020-05-10T10:55:32.016" v="10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new">
        <pc:chgData name="김정환" userId="S::hwani00@office.yuhan.ac.kr::acc6b654-01ad-482e-9113-993d2226fd0d" providerId="AD" clId="Web-{F86D581D-6E2B-8FF9-1E15-CEEF0885E7E1}" dt="2020-05-10T19:41:40.769" v="288"/>
        <pc:sldMkLst>
          <pc:docMk/>
          <pc:sldMk cId="2676711570" sldId="257"/>
        </pc:sldMkLst>
        <pc:spChg chg="del">
          <ac:chgData name="김정환" userId="S::hwani00@office.yuhan.ac.kr::acc6b654-01ad-482e-9113-993d2226fd0d" providerId="AD" clId="Web-{F86D581D-6E2B-8FF9-1E15-CEEF0885E7E1}" dt="2020-05-10T10:52:29.158" v="15"/>
          <ac:spMkLst>
            <pc:docMk/>
            <pc:sldMk cId="2676711570" sldId="257"/>
            <ac:spMk id="3" creationId="{4BB44832-77B4-46BD-99BE-DADC7CCF2A2B}"/>
          </ac:spMkLst>
        </pc:spChg>
        <pc:spChg chg="add del mod">
          <ac:chgData name="김정환" userId="S::hwani00@office.yuhan.ac.kr::acc6b654-01ad-482e-9113-993d2226fd0d" providerId="AD" clId="Web-{F86D581D-6E2B-8FF9-1E15-CEEF0885E7E1}" dt="2020-05-10T19:41:11.535" v="273"/>
          <ac:spMkLst>
            <pc:docMk/>
            <pc:sldMk cId="2676711570" sldId="257"/>
            <ac:spMk id="6" creationId="{2152741C-42DA-4CF5-A3E2-65B5719E2A47}"/>
          </ac:spMkLst>
        </pc:spChg>
        <pc:spChg chg="add del mod">
          <ac:chgData name="김정환" userId="S::hwani00@office.yuhan.ac.kr::acc6b654-01ad-482e-9113-993d2226fd0d" providerId="AD" clId="Web-{F86D581D-6E2B-8FF9-1E15-CEEF0885E7E1}" dt="2020-05-10T19:41:40.738" v="287"/>
          <ac:spMkLst>
            <pc:docMk/>
            <pc:sldMk cId="2676711570" sldId="257"/>
            <ac:spMk id="10" creationId="{355802BD-21EB-4CA3-976E-8662F69E59C7}"/>
          </ac:spMkLst>
        </pc:spChg>
        <pc:picChg chg="add del mod">
          <ac:chgData name="김정환" userId="S::hwani00@office.yuhan.ac.kr::acc6b654-01ad-482e-9113-993d2226fd0d" providerId="AD" clId="Web-{F86D581D-6E2B-8FF9-1E15-CEEF0885E7E1}" dt="2020-05-10T19:41:40.769" v="288"/>
          <ac:picMkLst>
            <pc:docMk/>
            <pc:sldMk cId="2676711570" sldId="257"/>
            <ac:picMk id="3" creationId="{409562AF-1EA1-4929-B5B6-AB210694DA21}"/>
          </ac:picMkLst>
        </pc:picChg>
        <pc:picChg chg="add del mod ord">
          <ac:chgData name="김정환" userId="S::hwani00@office.yuhan.ac.kr::acc6b654-01ad-482e-9113-993d2226fd0d" providerId="AD" clId="Web-{F86D581D-6E2B-8FF9-1E15-CEEF0885E7E1}" dt="2020-05-10T19:41:40.738" v="287"/>
          <ac:picMkLst>
            <pc:docMk/>
            <pc:sldMk cId="2676711570" sldId="257"/>
            <ac:picMk id="4" creationId="{08D1494D-27CC-43AA-B1BD-C30DD452199F}"/>
          </ac:picMkLst>
        </pc:picChg>
        <pc:picChg chg="add del mod">
          <ac:chgData name="김정환" userId="S::hwani00@office.yuhan.ac.kr::acc6b654-01ad-482e-9113-993d2226fd0d" providerId="AD" clId="Web-{F86D581D-6E2B-8FF9-1E15-CEEF0885E7E1}" dt="2020-05-10T19:41:38.441" v="284"/>
          <ac:picMkLst>
            <pc:docMk/>
            <pc:sldMk cId="2676711570" sldId="257"/>
            <ac:picMk id="7" creationId="{86F8DD54-FE1F-4C06-BFAF-269E1CF23CF3}"/>
          </ac:picMkLst>
        </pc:picChg>
        <pc:picChg chg="add mod">
          <ac:chgData name="김정환" userId="S::hwani00@office.yuhan.ac.kr::acc6b654-01ad-482e-9113-993d2226fd0d" providerId="AD" clId="Web-{F86D581D-6E2B-8FF9-1E15-CEEF0885E7E1}" dt="2020-05-10T18:55:20.845" v="161" actId="1076"/>
          <ac:picMkLst>
            <pc:docMk/>
            <pc:sldMk cId="2676711570" sldId="257"/>
            <ac:picMk id="9" creationId="{9909F9DC-A34C-4342-B928-4B709A6D70B4}"/>
          </ac:picMkLst>
        </pc:picChg>
        <pc:picChg chg="add mod">
          <ac:chgData name="김정환" userId="S::hwani00@office.yuhan.ac.kr::acc6b654-01ad-482e-9113-993d2226fd0d" providerId="AD" clId="Web-{F86D581D-6E2B-8FF9-1E15-CEEF0885E7E1}" dt="2020-05-10T18:55:23.079" v="162" actId="1076"/>
          <ac:picMkLst>
            <pc:docMk/>
            <pc:sldMk cId="2676711570" sldId="257"/>
            <ac:picMk id="11" creationId="{171B8D1B-638D-4FB1-A4EE-1CE74ED5A9CA}"/>
          </ac:picMkLst>
        </pc:picChg>
        <pc:picChg chg="add del mod">
          <ac:chgData name="김정환" userId="S::hwani00@office.yuhan.ac.kr::acc6b654-01ad-482e-9113-993d2226fd0d" providerId="AD" clId="Web-{F86D581D-6E2B-8FF9-1E15-CEEF0885E7E1}" dt="2020-05-10T19:40:39.097" v="251"/>
          <ac:picMkLst>
            <pc:docMk/>
            <pc:sldMk cId="2676711570" sldId="257"/>
            <ac:picMk id="12" creationId="{F4E43181-D96B-4D45-87F9-5B58942A9C16}"/>
          </ac:picMkLst>
        </pc:picChg>
        <pc:picChg chg="add mod">
          <ac:chgData name="김정환" userId="S::hwani00@office.yuhan.ac.kr::acc6b654-01ad-482e-9113-993d2226fd0d" providerId="AD" clId="Web-{F86D581D-6E2B-8FF9-1E15-CEEF0885E7E1}" dt="2020-05-10T18:56:21.970" v="170" actId="14100"/>
          <ac:picMkLst>
            <pc:docMk/>
            <pc:sldMk cId="2676711570" sldId="257"/>
            <ac:picMk id="14" creationId="{D214738D-4D95-4019-B6FE-D694E1531F95}"/>
          </ac:picMkLst>
        </pc:picChg>
        <pc:picChg chg="add mod">
          <ac:chgData name="김정환" userId="S::hwani00@office.yuhan.ac.kr::acc6b654-01ad-482e-9113-993d2226fd0d" providerId="AD" clId="Web-{F86D581D-6E2B-8FF9-1E15-CEEF0885E7E1}" dt="2020-05-10T18:56:55.516" v="174" actId="14100"/>
          <ac:picMkLst>
            <pc:docMk/>
            <pc:sldMk cId="2676711570" sldId="257"/>
            <ac:picMk id="16" creationId="{5A409BAA-3BD1-4FC6-890B-580E1F4F1474}"/>
          </ac:picMkLst>
        </pc:picChg>
      </pc:sldChg>
      <pc:sldChg chg="addSp delSp modSp new">
        <pc:chgData name="김정환" userId="S::hwani00@office.yuhan.ac.kr::acc6b654-01ad-482e-9113-993d2226fd0d" providerId="AD" clId="Web-{F86D581D-6E2B-8FF9-1E15-CEEF0885E7E1}" dt="2020-05-10T19:38:01.629" v="199"/>
        <pc:sldMkLst>
          <pc:docMk/>
          <pc:sldMk cId="2374782142" sldId="258"/>
        </pc:sldMkLst>
        <pc:spChg chg="del">
          <ac:chgData name="김정환" userId="S::hwani00@office.yuhan.ac.kr::acc6b654-01ad-482e-9113-993d2226fd0d" providerId="AD" clId="Web-{F86D581D-6E2B-8FF9-1E15-CEEF0885E7E1}" dt="2020-05-10T10:53:35.408" v="19"/>
          <ac:spMkLst>
            <pc:docMk/>
            <pc:sldMk cId="2374782142" sldId="258"/>
            <ac:spMk id="3" creationId="{5DEEEE4B-56A9-43A3-A870-D131A5EAB844}"/>
          </ac:spMkLst>
        </pc:spChg>
        <pc:spChg chg="add del mod">
          <ac:chgData name="김정환" userId="S::hwani00@office.yuhan.ac.kr::acc6b654-01ad-482e-9113-993d2226fd0d" providerId="AD" clId="Web-{F86D581D-6E2B-8FF9-1E15-CEEF0885E7E1}" dt="2020-05-10T19:38:01.629" v="199"/>
          <ac:spMkLst>
            <pc:docMk/>
            <pc:sldMk cId="2374782142" sldId="258"/>
            <ac:spMk id="14" creationId="{A8F4F6D6-46C3-4BB5-8464-EAD629CA51AC}"/>
          </ac:spMkLst>
        </pc:spChg>
        <pc:picChg chg="add mod">
          <ac:chgData name="김정환" userId="S::hwani00@office.yuhan.ac.kr::acc6b654-01ad-482e-9113-993d2226fd0d" providerId="AD" clId="Web-{F86D581D-6E2B-8FF9-1E15-CEEF0885E7E1}" dt="2020-05-10T18:53:38.468" v="144" actId="1076"/>
          <ac:picMkLst>
            <pc:docMk/>
            <pc:sldMk cId="2374782142" sldId="258"/>
            <ac:picMk id="3" creationId="{963842CB-BCF3-49E0-8087-27CE51D45CED}"/>
          </ac:picMkLst>
        </pc:picChg>
        <pc:picChg chg="add del mod ord">
          <ac:chgData name="김정환" userId="S::hwani00@office.yuhan.ac.kr::acc6b654-01ad-482e-9113-993d2226fd0d" providerId="AD" clId="Web-{F86D581D-6E2B-8FF9-1E15-CEEF0885E7E1}" dt="2020-05-10T19:37:27.660" v="193"/>
          <ac:picMkLst>
            <pc:docMk/>
            <pc:sldMk cId="2374782142" sldId="258"/>
            <ac:picMk id="4" creationId="{16D15E65-CF92-4D7E-8B16-7F4744FC8872}"/>
          </ac:picMkLst>
        </pc:picChg>
        <pc:picChg chg="add mod">
          <ac:chgData name="김정환" userId="S::hwani00@office.yuhan.ac.kr::acc6b654-01ad-482e-9113-993d2226fd0d" providerId="AD" clId="Web-{F86D581D-6E2B-8FF9-1E15-CEEF0885E7E1}" dt="2020-05-10T19:36:44.535" v="181" actId="14100"/>
          <ac:picMkLst>
            <pc:docMk/>
            <pc:sldMk cId="2374782142" sldId="258"/>
            <ac:picMk id="5" creationId="{438A289E-704F-4179-9C4A-4F30D163C909}"/>
          </ac:picMkLst>
        </pc:picChg>
        <pc:picChg chg="add mod">
          <ac:chgData name="김정환" userId="S::hwani00@office.yuhan.ac.kr::acc6b654-01ad-482e-9113-993d2226fd0d" providerId="AD" clId="Web-{F86D581D-6E2B-8FF9-1E15-CEEF0885E7E1}" dt="2020-05-10T18:53:39.827" v="145" actId="1076"/>
          <ac:picMkLst>
            <pc:docMk/>
            <pc:sldMk cId="2374782142" sldId="258"/>
            <ac:picMk id="7" creationId="{14FCF919-6790-4A94-A495-02391CE49FAA}"/>
          </ac:picMkLst>
        </pc:picChg>
        <pc:picChg chg="add mod">
          <ac:chgData name="김정환" userId="S::hwani00@office.yuhan.ac.kr::acc6b654-01ad-482e-9113-993d2226fd0d" providerId="AD" clId="Web-{F86D581D-6E2B-8FF9-1E15-CEEF0885E7E1}" dt="2020-05-10T19:37:21.441" v="192" actId="1076"/>
          <ac:picMkLst>
            <pc:docMk/>
            <pc:sldMk cId="2374782142" sldId="258"/>
            <ac:picMk id="8" creationId="{396B3B3A-7238-484D-A3EF-DDFDBF7D3CFF}"/>
          </ac:picMkLst>
        </pc:picChg>
        <pc:picChg chg="add mod">
          <ac:chgData name="김정환" userId="S::hwani00@office.yuhan.ac.kr::acc6b654-01ad-482e-9113-993d2226fd0d" providerId="AD" clId="Web-{F86D581D-6E2B-8FF9-1E15-CEEF0885E7E1}" dt="2020-05-10T18:53:50.843" v="146" actId="1076"/>
          <ac:picMkLst>
            <pc:docMk/>
            <pc:sldMk cId="2374782142" sldId="258"/>
            <ac:picMk id="9" creationId="{44D60014-6F2F-4B44-AC1A-F19CF223A0F6}"/>
          </ac:picMkLst>
        </pc:picChg>
        <pc:picChg chg="add mod">
          <ac:chgData name="김정환" userId="S::hwani00@office.yuhan.ac.kr::acc6b654-01ad-482e-9113-993d2226fd0d" providerId="AD" clId="Web-{F86D581D-6E2B-8FF9-1E15-CEEF0885E7E1}" dt="2020-05-10T19:37:06.488" v="189" actId="1076"/>
          <ac:picMkLst>
            <pc:docMk/>
            <pc:sldMk cId="2374782142" sldId="258"/>
            <ac:picMk id="11" creationId="{5867F64B-7D5A-44E3-846F-4692EF38B409}"/>
          </ac:picMkLst>
        </pc:picChg>
      </pc:sldChg>
      <pc:sldChg chg="addSp delSp modSp new">
        <pc:chgData name="김정환" userId="S::hwani00@office.yuhan.ac.kr::acc6b654-01ad-482e-9113-993d2226fd0d" providerId="AD" clId="Web-{F86D581D-6E2B-8FF9-1E15-CEEF0885E7E1}" dt="2020-05-10T19:37:39.129" v="197" actId="1076"/>
        <pc:sldMkLst>
          <pc:docMk/>
          <pc:sldMk cId="3217364763" sldId="259"/>
        </pc:sldMkLst>
        <pc:spChg chg="del">
          <ac:chgData name="김정환" userId="S::hwani00@office.yuhan.ac.kr::acc6b654-01ad-482e-9113-993d2226fd0d" providerId="AD" clId="Web-{F86D581D-6E2B-8FF9-1E15-CEEF0885E7E1}" dt="2020-05-10T19:37:33.410" v="195"/>
          <ac:spMkLst>
            <pc:docMk/>
            <pc:sldMk cId="3217364763" sldId="259"/>
            <ac:spMk id="3" creationId="{737867D3-E7AB-4D31-9CE3-1902ECE04A7A}"/>
          </ac:spMkLst>
        </pc:spChg>
        <pc:picChg chg="add mod ord">
          <ac:chgData name="김정환" userId="S::hwani00@office.yuhan.ac.kr::acc6b654-01ad-482e-9113-993d2226fd0d" providerId="AD" clId="Web-{F86D581D-6E2B-8FF9-1E15-CEEF0885E7E1}" dt="2020-05-10T19:37:39.129" v="197" actId="1076"/>
          <ac:picMkLst>
            <pc:docMk/>
            <pc:sldMk cId="3217364763" sldId="259"/>
            <ac:picMk id="4" creationId="{AFC69B86-1BB6-4A3B-A433-E8DE4186DE53}"/>
          </ac:picMkLst>
        </pc:picChg>
      </pc:sldChg>
      <pc:sldChg chg="addSp delSp modSp new">
        <pc:chgData name="김정환" userId="S::hwani00@office.yuhan.ac.kr::acc6b654-01ad-482e-9113-993d2226fd0d" providerId="AD" clId="Web-{F86D581D-6E2B-8FF9-1E15-CEEF0885E7E1}" dt="2020-05-10T19:41:39.675" v="286"/>
        <pc:sldMkLst>
          <pc:docMk/>
          <pc:sldMk cId="1953544604" sldId="260"/>
        </pc:sldMkLst>
        <pc:spChg chg="add del">
          <ac:chgData name="김정환" userId="S::hwani00@office.yuhan.ac.kr::acc6b654-01ad-482e-9113-993d2226fd0d" providerId="AD" clId="Web-{F86D581D-6E2B-8FF9-1E15-CEEF0885E7E1}" dt="2020-05-10T19:41:39.675" v="286"/>
          <ac:spMkLst>
            <pc:docMk/>
            <pc:sldMk cId="1953544604" sldId="260"/>
            <ac:spMk id="3" creationId="{5530B221-5D46-4E5C-8568-4964BB2AB06F}"/>
          </ac:spMkLst>
        </pc:spChg>
        <pc:picChg chg="add del mod ord">
          <ac:chgData name="김정환" userId="S::hwani00@office.yuhan.ac.kr::acc6b654-01ad-482e-9113-993d2226fd0d" providerId="AD" clId="Web-{F86D581D-6E2B-8FF9-1E15-CEEF0885E7E1}" dt="2020-05-10T19:38:52.691" v="210"/>
          <ac:picMkLst>
            <pc:docMk/>
            <pc:sldMk cId="1953544604" sldId="260"/>
            <ac:picMk id="4" creationId="{64B39AC4-17B8-4C6F-A0F2-4EE2E107D0E9}"/>
          </ac:picMkLst>
        </pc:picChg>
        <pc:picChg chg="add del mod">
          <ac:chgData name="김정환" userId="S::hwani00@office.yuhan.ac.kr::acc6b654-01ad-482e-9113-993d2226fd0d" providerId="AD" clId="Web-{F86D581D-6E2B-8FF9-1E15-CEEF0885E7E1}" dt="2020-05-10T19:38:52.691" v="209"/>
          <ac:picMkLst>
            <pc:docMk/>
            <pc:sldMk cId="1953544604" sldId="260"/>
            <ac:picMk id="6" creationId="{412A62DC-E014-4DDD-9525-8525CDD29EF3}"/>
          </ac:picMkLst>
        </pc:picChg>
        <pc:picChg chg="add del mod ord">
          <ac:chgData name="김정환" userId="S::hwani00@office.yuhan.ac.kr::acc6b654-01ad-482e-9113-993d2226fd0d" providerId="AD" clId="Web-{F86D581D-6E2B-8FF9-1E15-CEEF0885E7E1}" dt="2020-05-10T19:41:10.691" v="272"/>
          <ac:picMkLst>
            <pc:docMk/>
            <pc:sldMk cId="1953544604" sldId="260"/>
            <ac:picMk id="8" creationId="{54713326-EB5D-49F7-BD2E-5C26943B3A11}"/>
          </ac:picMkLst>
        </pc:picChg>
        <pc:picChg chg="add del mod">
          <ac:chgData name="김정환" userId="S::hwani00@office.yuhan.ac.kr::acc6b654-01ad-482e-9113-993d2226fd0d" providerId="AD" clId="Web-{F86D581D-6E2B-8FF9-1E15-CEEF0885E7E1}" dt="2020-05-10T19:41:10.691" v="271"/>
          <ac:picMkLst>
            <pc:docMk/>
            <pc:sldMk cId="1953544604" sldId="260"/>
            <ac:picMk id="10" creationId="{B303F599-F3F4-41D8-B396-0F779D7D0CBA}"/>
          </ac:picMkLst>
        </pc:picChg>
        <pc:picChg chg="add del mod">
          <ac:chgData name="김정환" userId="S::hwani00@office.yuhan.ac.kr::acc6b654-01ad-482e-9113-993d2226fd0d" providerId="AD" clId="Web-{F86D581D-6E2B-8FF9-1E15-CEEF0885E7E1}" dt="2020-05-10T19:40:37.207" v="249"/>
          <ac:picMkLst>
            <pc:docMk/>
            <pc:sldMk cId="1953544604" sldId="260"/>
            <ac:picMk id="12" creationId="{58B3E26C-B346-4593-A3B8-5D98105A8EE1}"/>
          </ac:picMkLst>
        </pc:picChg>
        <pc:picChg chg="add del mod ord">
          <ac:chgData name="김정환" userId="S::hwani00@office.yuhan.ac.kr::acc6b654-01ad-482e-9113-993d2226fd0d" providerId="AD" clId="Web-{F86D581D-6E2B-8FF9-1E15-CEEF0885E7E1}" dt="2020-05-10T19:40:37.207" v="248"/>
          <ac:picMkLst>
            <pc:docMk/>
            <pc:sldMk cId="1953544604" sldId="260"/>
            <ac:picMk id="14" creationId="{EBF70B4A-2AB6-45B4-A435-3EA191DDF216}"/>
          </ac:picMkLst>
        </pc:picChg>
        <pc:picChg chg="add del">
          <ac:chgData name="김정환" userId="S::hwani00@office.yuhan.ac.kr::acc6b654-01ad-482e-9113-993d2226fd0d" providerId="AD" clId="Web-{F86D581D-6E2B-8FF9-1E15-CEEF0885E7E1}" dt="2020-05-10T19:40:59.441" v="259"/>
          <ac:picMkLst>
            <pc:docMk/>
            <pc:sldMk cId="1953544604" sldId="260"/>
            <ac:picMk id="17" creationId="{D578DAC9-C4E9-4024-A18A-46D2368E8E86}"/>
          </ac:picMkLst>
        </pc:picChg>
        <pc:picChg chg="add del">
          <ac:chgData name="김정환" userId="S::hwani00@office.yuhan.ac.kr::acc6b654-01ad-482e-9113-993d2226fd0d" providerId="AD" clId="Web-{F86D581D-6E2B-8FF9-1E15-CEEF0885E7E1}" dt="2020-05-10T19:40:59.441" v="258"/>
          <ac:picMkLst>
            <pc:docMk/>
            <pc:sldMk cId="1953544604" sldId="260"/>
            <ac:picMk id="19" creationId="{9FAD9810-F9FC-4E56-917C-62B5E5AA6711}"/>
          </ac:picMkLst>
        </pc:picChg>
        <pc:picChg chg="add del mod ord">
          <ac:chgData name="김정환" userId="S::hwani00@office.yuhan.ac.kr::acc6b654-01ad-482e-9113-993d2226fd0d" providerId="AD" clId="Web-{F86D581D-6E2B-8FF9-1E15-CEEF0885E7E1}" dt="2020-05-10T19:41:39.675" v="286"/>
          <ac:picMkLst>
            <pc:docMk/>
            <pc:sldMk cId="1953544604" sldId="260"/>
            <ac:picMk id="20" creationId="{383914B2-0948-4AE3-A8B3-F3C226B68346}"/>
          </ac:picMkLst>
        </pc:picChg>
        <pc:picChg chg="add del mod">
          <ac:chgData name="김정환" userId="S::hwani00@office.yuhan.ac.kr::acc6b654-01ad-482e-9113-993d2226fd0d" providerId="AD" clId="Web-{F86D581D-6E2B-8FF9-1E15-CEEF0885E7E1}" dt="2020-05-10T19:41:39.660" v="285"/>
          <ac:picMkLst>
            <pc:docMk/>
            <pc:sldMk cId="1953544604" sldId="260"/>
            <ac:picMk id="22" creationId="{83AF7AC3-180D-4155-900C-EE8BB7441F91}"/>
          </ac:picMkLst>
        </pc:picChg>
        <pc:picChg chg="add del mod">
          <ac:chgData name="김정환" userId="S::hwani00@office.yuhan.ac.kr::acc6b654-01ad-482e-9113-993d2226fd0d" providerId="AD" clId="Web-{F86D581D-6E2B-8FF9-1E15-CEEF0885E7E1}" dt="2020-05-10T19:41:37.597" v="283"/>
          <ac:picMkLst>
            <pc:docMk/>
            <pc:sldMk cId="1953544604" sldId="260"/>
            <ac:picMk id="24" creationId="{02AAFD0E-1940-4C37-8D2A-7790E6EFFC79}"/>
          </ac:picMkLst>
        </pc:picChg>
      </pc:sldChg>
      <pc:sldChg chg="new">
        <pc:chgData name="김정환" userId="S::hwani00@office.yuhan.ac.kr::acc6b654-01ad-482e-9113-993d2226fd0d" providerId="AD" clId="Web-{F86D581D-6E2B-8FF9-1E15-CEEF0885E7E1}" dt="2020-05-10T19:38:36.582" v="201"/>
        <pc:sldMkLst>
          <pc:docMk/>
          <pc:sldMk cId="3567940944" sldId="261"/>
        </pc:sldMkLst>
      </pc:sldChg>
      <pc:sldChg chg="new">
        <pc:chgData name="김정환" userId="S::hwani00@office.yuhan.ac.kr::acc6b654-01ad-482e-9113-993d2226fd0d" providerId="AD" clId="Web-{F86D581D-6E2B-8FF9-1E15-CEEF0885E7E1}" dt="2020-05-10T19:38:38.363" v="202"/>
        <pc:sldMkLst>
          <pc:docMk/>
          <pc:sldMk cId="2530927573" sldId="262"/>
        </pc:sldMkLst>
      </pc:sldChg>
      <pc:sldChg chg="new">
        <pc:chgData name="김정환" userId="S::hwani00@office.yuhan.ac.kr::acc6b654-01ad-482e-9113-993d2226fd0d" providerId="AD" clId="Web-{F86D581D-6E2B-8FF9-1E15-CEEF0885E7E1}" dt="2020-05-10T19:38:39.754" v="203"/>
        <pc:sldMkLst>
          <pc:docMk/>
          <pc:sldMk cId="186794685" sldId="263"/>
        </pc:sldMkLst>
      </pc:sldChg>
      <pc:sldChg chg="new">
        <pc:chgData name="김정환" userId="S::hwani00@office.yuhan.ac.kr::acc6b654-01ad-482e-9113-993d2226fd0d" providerId="AD" clId="Web-{F86D581D-6E2B-8FF9-1E15-CEEF0885E7E1}" dt="2020-05-10T19:38:40.254" v="204"/>
        <pc:sldMkLst>
          <pc:docMk/>
          <pc:sldMk cId="67822584" sldId="264"/>
        </pc:sldMkLst>
      </pc:sldChg>
      <pc:sldChg chg="add del replId">
        <pc:chgData name="김정환" userId="S::hwani00@office.yuhan.ac.kr::acc6b654-01ad-482e-9113-993d2226fd0d" providerId="AD" clId="Web-{F86D581D-6E2B-8FF9-1E15-CEEF0885E7E1}" dt="2020-05-10T19:40:48.300" v="253"/>
        <pc:sldMkLst>
          <pc:docMk/>
          <pc:sldMk cId="1544493914" sldId="265"/>
        </pc:sldMkLst>
      </pc:sldChg>
      <pc:sldChg chg="add del replId">
        <pc:chgData name="김정환" userId="S::hwani00@office.yuhan.ac.kr::acc6b654-01ad-482e-9113-993d2226fd0d" providerId="AD" clId="Web-{F86D581D-6E2B-8FF9-1E15-CEEF0885E7E1}" dt="2020-05-10T19:40:52.894" v="255"/>
        <pc:sldMkLst>
          <pc:docMk/>
          <pc:sldMk cId="423697596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[프로젝트 기획]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2020년 1학기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스마트콘텐츠</a:t>
            </a:r>
            <a:r>
              <a:rPr lang="ko-KR" altLang="en-US" dirty="0">
                <a:ea typeface="맑은 고딕"/>
              </a:rPr>
              <a:t> 학과</a:t>
            </a:r>
          </a:p>
          <a:p>
            <a:r>
              <a:rPr lang="ko-KR" altLang="en-US" dirty="0" err="1">
                <a:ea typeface="맑은 고딕"/>
              </a:rPr>
              <a:t>모바일앱</a:t>
            </a:r>
            <a:r>
              <a:rPr lang="ko-KR" altLang="en-US" dirty="0">
                <a:ea typeface="맑은 고딕"/>
              </a:rPr>
              <a:t> 전공(일반)</a:t>
            </a:r>
            <a:endParaRPr lang="ko-KR"/>
          </a:p>
          <a:p>
            <a:r>
              <a:rPr lang="ko-KR" altLang="en-US" dirty="0">
                <a:ea typeface="맑은 고딕"/>
              </a:rPr>
              <a:t>201927019 김정환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681134-90C5-4D65-A20D-F739BFDD420A}"/>
              </a:ext>
            </a:extLst>
          </p:cNvPr>
          <p:cNvGrpSpPr/>
          <p:nvPr/>
        </p:nvGrpSpPr>
        <p:grpSpPr>
          <a:xfrm>
            <a:off x="1802308" y="1129553"/>
            <a:ext cx="2360519" cy="5353351"/>
            <a:chOff x="981693" y="1129553"/>
            <a:chExt cx="2360519" cy="5353351"/>
          </a:xfrm>
        </p:grpSpPr>
        <p:pic>
          <p:nvPicPr>
            <p:cNvPr id="20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392D4C85-0421-4E0A-B13A-1CA4BF29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693" y="1845910"/>
              <a:ext cx="2360519" cy="4636994"/>
            </a:xfrm>
            <a:prstGeom prst="rect">
              <a:avLst/>
            </a:prstGeom>
          </p:spPr>
        </p:pic>
        <p:pic>
          <p:nvPicPr>
            <p:cNvPr id="3" name="그림 4" descr="텍스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09562AF-1EA1-4929-B5B6-AB210694D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031" y="2367338"/>
              <a:ext cx="1948490" cy="324128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EC2F15-2963-4423-99CD-AB0A885375C5}"/>
                </a:ext>
              </a:extLst>
            </p:cNvPr>
            <p:cNvSpPr txBox="1"/>
            <p:nvPr/>
          </p:nvSpPr>
          <p:spPr>
            <a:xfrm>
              <a:off x="1792941" y="1129553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(1)</a:t>
              </a:r>
              <a:endParaRPr lang="ko-KR" sz="3200" b="1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BAA84-1F3C-4A58-8775-60A2968B24AF}"/>
              </a:ext>
            </a:extLst>
          </p:cNvPr>
          <p:cNvGrpSpPr/>
          <p:nvPr/>
        </p:nvGrpSpPr>
        <p:grpSpPr>
          <a:xfrm>
            <a:off x="4879617" y="1110819"/>
            <a:ext cx="2360519" cy="5362317"/>
            <a:chOff x="3638925" y="1120588"/>
            <a:chExt cx="2360519" cy="5362317"/>
          </a:xfrm>
        </p:grpSpPr>
        <p:pic>
          <p:nvPicPr>
            <p:cNvPr id="7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86F8DD54-FE1F-4C06-BFAF-269E1CF2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8925" y="1845911"/>
              <a:ext cx="2360519" cy="4636994"/>
            </a:xfrm>
            <a:prstGeom prst="rect">
              <a:avLst/>
            </a:prstGeom>
          </p:spPr>
        </p:pic>
        <p:pic>
          <p:nvPicPr>
            <p:cNvPr id="12" name="그림 12">
              <a:extLst>
                <a:ext uri="{FF2B5EF4-FFF2-40B4-BE49-F238E27FC236}">
                  <a16:creationId xmlns:a16="http://schemas.microsoft.com/office/drawing/2014/main" id="{F4E43181-D96B-4D45-87F9-5B58942A9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6419" y="2356952"/>
              <a:ext cx="1929905" cy="32134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4C7A13-84A2-4B78-8B14-FBD74768012E}"/>
                </a:ext>
              </a:extLst>
            </p:cNvPr>
            <p:cNvSpPr txBox="1"/>
            <p:nvPr/>
          </p:nvSpPr>
          <p:spPr>
            <a:xfrm>
              <a:off x="4455458" y="1120588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(2)</a:t>
              </a:r>
              <a:endParaRPr lang="ko-KR" sz="3200" b="1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8CF035-35B1-4A48-B1DA-D452A19BA0A1}"/>
              </a:ext>
            </a:extLst>
          </p:cNvPr>
          <p:cNvGrpSpPr/>
          <p:nvPr/>
        </p:nvGrpSpPr>
        <p:grpSpPr>
          <a:xfrm>
            <a:off x="7946994" y="1112427"/>
            <a:ext cx="2360519" cy="5366034"/>
            <a:chOff x="6237379" y="1102658"/>
            <a:chExt cx="2360519" cy="5366034"/>
          </a:xfrm>
        </p:grpSpPr>
        <p:pic>
          <p:nvPicPr>
            <p:cNvPr id="9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909F9DC-A34C-4342-B928-4B709A6D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7379" y="1831698"/>
              <a:ext cx="2360519" cy="4636994"/>
            </a:xfrm>
            <a:prstGeom prst="rect">
              <a:avLst/>
            </a:prstGeom>
          </p:spPr>
        </p:pic>
        <p:pic>
          <p:nvPicPr>
            <p:cNvPr id="14" name="그림 14">
              <a:extLst>
                <a:ext uri="{FF2B5EF4-FFF2-40B4-BE49-F238E27FC236}">
                  <a16:creationId xmlns:a16="http://schemas.microsoft.com/office/drawing/2014/main" id="{D214738D-4D95-4019-B6FE-D694E1531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1863" y="2339023"/>
              <a:ext cx="1939198" cy="32505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8FE3CF-1722-4145-BAE9-30549DA6138F}"/>
                </a:ext>
              </a:extLst>
            </p:cNvPr>
            <p:cNvSpPr txBox="1"/>
            <p:nvPr/>
          </p:nvSpPr>
          <p:spPr>
            <a:xfrm>
              <a:off x="7046258" y="1102658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(3)</a:t>
              </a:r>
              <a:endParaRPr lang="ko-KR" sz="3200" b="1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21BFEE3-8437-4D93-AE69-C7FC86820067}"/>
              </a:ext>
            </a:extLst>
          </p:cNvPr>
          <p:cNvSpPr txBox="1"/>
          <p:nvPr/>
        </p:nvSpPr>
        <p:spPr>
          <a:xfrm>
            <a:off x="206188" y="206187"/>
            <a:ext cx="10228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+mn-lt"/>
                <a:cs typeface="+mn-lt"/>
              </a:rPr>
              <a:t>알집으로 압축시켜둔 파일 내 제가 직접 노트에 그렸던 구상도 사진,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>
                <a:ea typeface="+mn-lt"/>
                <a:cs typeface="+mn-lt"/>
              </a:rPr>
              <a:t>"</a:t>
            </a:r>
            <a:r>
              <a:rPr lang="ko-KR">
                <a:ea typeface="+mn-lt"/>
                <a:cs typeface="+mn-lt"/>
              </a:rPr>
              <a:t>앱개발 1차 기획서_Jong-ie </a:t>
            </a:r>
            <a:r>
              <a:rPr lang="en-US" altLang="ko-KR">
                <a:ea typeface="+mn-lt"/>
                <a:cs typeface="+mn-lt"/>
              </a:rPr>
              <a:t>jopgi"의 설명 텍스트,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"구글플레이 앱 조사_종이접기 </a:t>
            </a:r>
            <a:r>
              <a:rPr lang="ko-KR" altLang="en-US">
                <a:ea typeface="+mn-lt"/>
                <a:cs typeface="+mn-lt"/>
              </a:rPr>
              <a:t>다이어그램"의 설명 텍스트를 참고하시면 됩니다.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4537AF-FA6F-4DE8-B0F4-85C13E14171D}"/>
              </a:ext>
            </a:extLst>
          </p:cNvPr>
          <p:cNvCxnSpPr/>
          <p:nvPr/>
        </p:nvCxnSpPr>
        <p:spPr>
          <a:xfrm flipV="1">
            <a:off x="3349136" y="2710230"/>
            <a:ext cx="2770553" cy="66821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35E241-28BB-42B2-A22F-7E37007AB1AB}"/>
              </a:ext>
            </a:extLst>
          </p:cNvPr>
          <p:cNvCxnSpPr>
            <a:cxnSpLocks/>
          </p:cNvCxnSpPr>
          <p:nvPr/>
        </p:nvCxnSpPr>
        <p:spPr>
          <a:xfrm flipV="1">
            <a:off x="5683981" y="2759074"/>
            <a:ext cx="3444630" cy="45329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설명선: 위쪽 화살표 30">
            <a:extLst>
              <a:ext uri="{FF2B5EF4-FFF2-40B4-BE49-F238E27FC236}">
                <a16:creationId xmlns:a16="http://schemas.microsoft.com/office/drawing/2014/main" id="{6F59FEE2-E42A-4BB6-AF31-3752B20B83AB}"/>
              </a:ext>
            </a:extLst>
          </p:cNvPr>
          <p:cNvSpPr/>
          <p:nvPr/>
        </p:nvSpPr>
        <p:spPr>
          <a:xfrm>
            <a:off x="8005395" y="3794857"/>
            <a:ext cx="1367690" cy="162169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ea typeface="맑은 고딕"/>
              </a:rPr>
              <a:t>이 버튼을 누르</a:t>
            </a:r>
            <a:r>
              <a:rPr lang="ko-KR" altLang="en-US" sz="1200">
                <a:solidFill>
                  <a:srgbClr val="FFFF00"/>
                </a:solidFill>
                <a:ea typeface="맑은 고딕"/>
              </a:rPr>
              <a:t>면 해당 작품(4)으로 넘어갑니다.</a:t>
            </a:r>
            <a:endParaRPr lang="ko-KR" altLang="en-US" sz="1200" dirty="0">
              <a:solidFill>
                <a:srgbClr val="FFFF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671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4C89DF-231E-4163-9A8F-2B7C6D1CCC4F}"/>
              </a:ext>
            </a:extLst>
          </p:cNvPr>
          <p:cNvGrpSpPr/>
          <p:nvPr/>
        </p:nvGrpSpPr>
        <p:grpSpPr>
          <a:xfrm>
            <a:off x="463739" y="1064501"/>
            <a:ext cx="2360519" cy="5497990"/>
            <a:chOff x="3453123" y="1132886"/>
            <a:chExt cx="2360519" cy="5497990"/>
          </a:xfrm>
        </p:grpSpPr>
        <p:pic>
          <p:nvPicPr>
            <p:cNvPr id="3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63842CB-BCF3-49E0-8087-27CE51D4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3123" y="1993882"/>
              <a:ext cx="2360519" cy="4636994"/>
            </a:xfrm>
            <a:prstGeom prst="rect">
              <a:avLst/>
            </a:prstGeom>
          </p:spPr>
        </p:pic>
        <p:pic>
          <p:nvPicPr>
            <p:cNvPr id="5" name="그림 5" descr="시계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38A289E-704F-4179-9C4A-4F30D163C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5041" y="2490055"/>
              <a:ext cx="1939198" cy="323199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2C517-401E-4904-8D47-C0215BDD5D6F}"/>
                </a:ext>
              </a:extLst>
            </p:cNvPr>
            <p:cNvSpPr txBox="1"/>
            <p:nvPr/>
          </p:nvSpPr>
          <p:spPr>
            <a:xfrm>
              <a:off x="4268234" y="1132886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(5)</a:t>
              </a:r>
              <a:endParaRPr lang="ko-KR" sz="3200" b="1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1883FD-6421-4B28-AA12-8B0A1319C2D3}"/>
              </a:ext>
            </a:extLst>
          </p:cNvPr>
          <p:cNvGrpSpPr/>
          <p:nvPr/>
        </p:nvGrpSpPr>
        <p:grpSpPr>
          <a:xfrm>
            <a:off x="6231161" y="1070937"/>
            <a:ext cx="2360519" cy="5497990"/>
            <a:chOff x="6231161" y="1070937"/>
            <a:chExt cx="2360519" cy="5497990"/>
          </a:xfrm>
        </p:grpSpPr>
        <p:pic>
          <p:nvPicPr>
            <p:cNvPr id="7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4FCF919-6790-4A94-A495-02391CE4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1161" y="1931933"/>
              <a:ext cx="2360519" cy="46369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C4A077-EA8C-4215-B669-BBC75AAE2440}"/>
                </a:ext>
              </a:extLst>
            </p:cNvPr>
            <p:cNvSpPr txBox="1"/>
            <p:nvPr/>
          </p:nvSpPr>
          <p:spPr>
            <a:xfrm>
              <a:off x="7037293" y="1070937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(6)</a:t>
              </a:r>
              <a:endParaRPr lang="ko-KR" sz="3200" b="1"/>
            </a:p>
          </p:txBody>
        </p:sp>
        <p:pic>
          <p:nvPicPr>
            <p:cNvPr id="8" name="그림 9" descr="텍스트, 지도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396B3B3A-7238-484D-A3EF-DDFDBF7D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3140" y="2428601"/>
              <a:ext cx="1939198" cy="325058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CB8450-180C-4B24-8533-2E066C80B1D2}"/>
              </a:ext>
            </a:extLst>
          </p:cNvPr>
          <p:cNvSpPr txBox="1"/>
          <p:nvPr/>
        </p:nvSpPr>
        <p:spPr>
          <a:xfrm>
            <a:off x="367554" y="349624"/>
            <a:ext cx="110176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해당 사진들은 현재 카카오에서 베타 버전으로 서비스중인 'OVEN'이라는 프로그램으로 제작하였습니다.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정말 쉽고 간편하게 제작할 수 있었는데요, 4월 1차 기획서를 제출했을 때 </a:t>
            </a:r>
            <a:r>
              <a:rPr lang="ko-KR" altLang="en-US">
                <a:ea typeface="맑은 고딕"/>
              </a:rPr>
              <a:t>만들었던 요소들입니다.</a:t>
            </a:r>
            <a:endParaRPr lang="ko-KR" altLang="en-US" dirty="0">
              <a:ea typeface="맑은 고딕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FC1BA4-307A-4732-BD1F-DC51E35BDCC6}"/>
              </a:ext>
            </a:extLst>
          </p:cNvPr>
          <p:cNvGrpSpPr/>
          <p:nvPr/>
        </p:nvGrpSpPr>
        <p:grpSpPr>
          <a:xfrm>
            <a:off x="3312433" y="1073349"/>
            <a:ext cx="2360519" cy="5494893"/>
            <a:chOff x="3312433" y="1073349"/>
            <a:chExt cx="2360519" cy="5494893"/>
          </a:xfrm>
        </p:grpSpPr>
        <p:pic>
          <p:nvPicPr>
            <p:cNvPr id="16" name="그림 15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6299087C-3328-4DF7-9A4E-54B5D93D3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2433" y="1931248"/>
              <a:ext cx="2360519" cy="463699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9BF2153-EDE7-47F3-92DD-9917E459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4351" y="2436714"/>
              <a:ext cx="1948490" cy="3250580"/>
            </a:xfrm>
            <a:prstGeom prst="rect">
              <a:avLst/>
            </a:prstGeom>
          </p:spPr>
        </p:pic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8C3E8246-75EA-4A7F-AA95-C573FC31D3EB}"/>
                </a:ext>
              </a:extLst>
            </p:cNvPr>
            <p:cNvSpPr txBox="1"/>
            <p:nvPr/>
          </p:nvSpPr>
          <p:spPr>
            <a:xfrm>
              <a:off x="4131807" y="1073349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b="1">
                  <a:ea typeface="맑은 고딕"/>
                </a:rPr>
                <a:t>(4)</a:t>
              </a:r>
              <a:endParaRPr lang="ko-KR" sz="3200" b="1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FC27BC-59A3-443E-8102-AA0EA1DDFDDE}"/>
              </a:ext>
            </a:extLst>
          </p:cNvPr>
          <p:cNvCxnSpPr/>
          <p:nvPr/>
        </p:nvCxnSpPr>
        <p:spPr>
          <a:xfrm flipH="1" flipV="1">
            <a:off x="2319459" y="3589461"/>
            <a:ext cx="2641600" cy="134229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FF255-1065-4AED-BB79-775B9A1EA1CC}"/>
              </a:ext>
            </a:extLst>
          </p:cNvPr>
          <p:cNvCxnSpPr/>
          <p:nvPr/>
        </p:nvCxnSpPr>
        <p:spPr>
          <a:xfrm flipV="1">
            <a:off x="4052521" y="2553923"/>
            <a:ext cx="3298092" cy="247552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84F047E-6AAD-4FA3-BA30-33C06310B6F8}"/>
              </a:ext>
            </a:extLst>
          </p:cNvPr>
          <p:cNvGrpSpPr/>
          <p:nvPr/>
        </p:nvGrpSpPr>
        <p:grpSpPr>
          <a:xfrm>
            <a:off x="9107093" y="1100245"/>
            <a:ext cx="2360519" cy="5463126"/>
            <a:chOff x="9107093" y="1100245"/>
            <a:chExt cx="2360519" cy="5463126"/>
          </a:xfrm>
        </p:grpSpPr>
        <p:pic>
          <p:nvPicPr>
            <p:cNvPr id="9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4D60014-6F2F-4B44-AC1A-F19CF223A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093" y="1926377"/>
              <a:ext cx="2360519" cy="46369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E2BDA3-84A5-42B0-9B8D-28367E28A7C3}"/>
                </a:ext>
              </a:extLst>
            </p:cNvPr>
            <p:cNvSpPr txBox="1"/>
            <p:nvPr/>
          </p:nvSpPr>
          <p:spPr>
            <a:xfrm>
              <a:off x="9921975" y="1100245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(7)</a:t>
              </a:r>
              <a:endParaRPr lang="ko-KR" sz="3200" b="1"/>
            </a:p>
          </p:txBody>
        </p:sp>
        <p:pic>
          <p:nvPicPr>
            <p:cNvPr id="11" name="그림 11" descr="시계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5867F64B-7D5A-44E3-846F-4692EF38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15710" y="2428106"/>
              <a:ext cx="1948490" cy="3250581"/>
            </a:xfrm>
            <a:prstGeom prst="rect">
              <a:avLst/>
            </a:prstGeom>
          </p:spPr>
        </p:pic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D3961B-9FC7-4CEA-ABE0-1B52FBC3CC41}"/>
              </a:ext>
            </a:extLst>
          </p:cNvPr>
          <p:cNvCxnSpPr/>
          <p:nvPr/>
        </p:nvCxnSpPr>
        <p:spPr>
          <a:xfrm flipV="1">
            <a:off x="6953982" y="3140076"/>
            <a:ext cx="2790091" cy="45329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8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54C1E6FB-2F69-43CA-978A-88CC71F896CA}"/>
              </a:ext>
            </a:extLst>
          </p:cNvPr>
          <p:cNvGrpSpPr/>
          <p:nvPr/>
        </p:nvGrpSpPr>
        <p:grpSpPr>
          <a:xfrm>
            <a:off x="979032" y="1129553"/>
            <a:ext cx="2360519" cy="5358600"/>
            <a:chOff x="979032" y="1129553"/>
            <a:chExt cx="2360519" cy="5358600"/>
          </a:xfrm>
        </p:grpSpPr>
        <p:pic>
          <p:nvPicPr>
            <p:cNvPr id="3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6330D31E-EE3B-4AB7-AED4-0A7D0F10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032" y="1851159"/>
              <a:ext cx="2360519" cy="4636994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46130B9-E6DE-440E-97A9-17315AE5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031" y="2367338"/>
              <a:ext cx="1948490" cy="32412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4C7DC3-B8A6-472A-B392-E7CECC97528C}"/>
                </a:ext>
              </a:extLst>
            </p:cNvPr>
            <p:cNvSpPr txBox="1"/>
            <p:nvPr/>
          </p:nvSpPr>
          <p:spPr>
            <a:xfrm>
              <a:off x="1792941" y="1129553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(1)</a:t>
              </a:r>
              <a:endParaRPr lang="ko-KR" sz="3200" b="1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40DA09E-BC53-473F-B8DF-23E31BFEFC2B}"/>
              </a:ext>
            </a:extLst>
          </p:cNvPr>
          <p:cNvSpPr txBox="1"/>
          <p:nvPr/>
        </p:nvSpPr>
        <p:spPr>
          <a:xfrm>
            <a:off x="242047" y="233082"/>
            <a:ext cx="9341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여기서부터는 5월달 추가 제작한 추가 Oven 구상도입니다.</a:t>
            </a:r>
          </a:p>
          <a:p>
            <a:r>
              <a:rPr lang="ko-KR" altLang="en-US">
                <a:ea typeface="맑은 고딕"/>
              </a:rPr>
              <a:t>메인 화면(1)의 초록 버튼(사용법과 기초)를 누르면 들어갈 수 있는 화면들입니다.</a:t>
            </a:r>
            <a:endParaRPr lang="ko-KR" altLang="en-US" dirty="0">
              <a:ea typeface="맑은 고딕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ED8D18B-7EA0-4747-B1A2-456C69CCAF0C}"/>
              </a:ext>
            </a:extLst>
          </p:cNvPr>
          <p:cNvGrpSpPr/>
          <p:nvPr/>
        </p:nvGrpSpPr>
        <p:grpSpPr>
          <a:xfrm>
            <a:off x="3793950" y="1129552"/>
            <a:ext cx="2360519" cy="5340671"/>
            <a:chOff x="3793950" y="1129552"/>
            <a:chExt cx="2360519" cy="5340671"/>
          </a:xfrm>
        </p:grpSpPr>
        <p:pic>
          <p:nvPicPr>
            <p:cNvPr id="10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3E341F5C-14AE-4149-9335-685EC349F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50" y="1833229"/>
              <a:ext cx="2360519" cy="46369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9B4965-9719-423F-8BA7-323804497CD4}"/>
                </a:ext>
              </a:extLst>
            </p:cNvPr>
            <p:cNvSpPr txBox="1"/>
            <p:nvPr/>
          </p:nvSpPr>
          <p:spPr>
            <a:xfrm>
              <a:off x="4545106" y="1129552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(8)</a:t>
              </a:r>
              <a:endParaRPr lang="ko-KR" sz="3200" b="1"/>
            </a:p>
          </p:txBody>
        </p:sp>
        <p:pic>
          <p:nvPicPr>
            <p:cNvPr id="27" name="그림 27">
              <a:extLst>
                <a:ext uri="{FF2B5EF4-FFF2-40B4-BE49-F238E27FC236}">
                  <a16:creationId xmlns:a16="http://schemas.microsoft.com/office/drawing/2014/main" id="{6C218A96-C272-44E1-A2BA-2A27F489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948" y="2330824"/>
              <a:ext cx="1948928" cy="3254189"/>
            </a:xfrm>
            <a:prstGeom prst="rect">
              <a:avLst/>
            </a:prstGeom>
          </p:spPr>
        </p:pic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72240A-13D7-451E-B5F6-C94ADAC23D6E}"/>
              </a:ext>
            </a:extLst>
          </p:cNvPr>
          <p:cNvCxnSpPr/>
          <p:nvPr/>
        </p:nvCxnSpPr>
        <p:spPr>
          <a:xfrm flipV="1">
            <a:off x="2469904" y="2514846"/>
            <a:ext cx="2418862" cy="205544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AEC1A92-EED2-4776-9755-43F7FB9CDE7A}"/>
              </a:ext>
            </a:extLst>
          </p:cNvPr>
          <p:cNvGrpSpPr/>
          <p:nvPr/>
        </p:nvGrpSpPr>
        <p:grpSpPr>
          <a:xfrm>
            <a:off x="6474397" y="1129553"/>
            <a:ext cx="2360519" cy="5358600"/>
            <a:chOff x="6474397" y="1129553"/>
            <a:chExt cx="2360519" cy="5358600"/>
          </a:xfrm>
        </p:grpSpPr>
        <p:pic>
          <p:nvPicPr>
            <p:cNvPr id="22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D7B823A9-ED2C-4445-8191-42422D77B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4397" y="1851159"/>
              <a:ext cx="2360519" cy="463699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465440-3038-4786-8C0E-B3520E82C3A9}"/>
                </a:ext>
              </a:extLst>
            </p:cNvPr>
            <p:cNvSpPr txBox="1"/>
            <p:nvPr/>
          </p:nvSpPr>
          <p:spPr>
            <a:xfrm>
              <a:off x="7288306" y="1129553"/>
              <a:ext cx="73510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(9)</a:t>
              </a:r>
              <a:endParaRPr lang="ko-KR" sz="3200" b="1"/>
            </a:p>
          </p:txBody>
        </p:sp>
        <p:pic>
          <p:nvPicPr>
            <p:cNvPr id="31" name="그림 31">
              <a:extLst>
                <a:ext uri="{FF2B5EF4-FFF2-40B4-BE49-F238E27FC236}">
                  <a16:creationId xmlns:a16="http://schemas.microsoft.com/office/drawing/2014/main" id="{14E85A93-51B3-4500-A88B-9E850ED0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8637" y="2338754"/>
              <a:ext cx="1951111" cy="323557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19094E-4099-4E5D-985E-9B27DB23F32D}"/>
              </a:ext>
            </a:extLst>
          </p:cNvPr>
          <p:cNvGrpSpPr/>
          <p:nvPr/>
        </p:nvGrpSpPr>
        <p:grpSpPr>
          <a:xfrm>
            <a:off x="9190703" y="1129553"/>
            <a:ext cx="2360519" cy="5313776"/>
            <a:chOff x="9190703" y="1129553"/>
            <a:chExt cx="2360519" cy="5313776"/>
          </a:xfrm>
        </p:grpSpPr>
        <p:pic>
          <p:nvPicPr>
            <p:cNvPr id="16" name="그림 4" descr="모니터, 컴퓨터, 그리기, 화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8A5ECF3A-F1A7-4957-BFF3-4FDE0D447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0703" y="1806335"/>
              <a:ext cx="2360519" cy="463699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3E907F-8F58-466C-B3B8-12E6C04C5AC9}"/>
                </a:ext>
              </a:extLst>
            </p:cNvPr>
            <p:cNvSpPr txBox="1"/>
            <p:nvPr/>
          </p:nvSpPr>
          <p:spPr>
            <a:xfrm>
              <a:off x="9879106" y="1129553"/>
              <a:ext cx="99508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ea typeface="맑은 고딕"/>
                </a:rPr>
                <a:t>(10)</a:t>
              </a:r>
              <a:endParaRPr lang="ko-KR" sz="3200" b="1"/>
            </a:p>
          </p:txBody>
        </p:sp>
        <p:pic>
          <p:nvPicPr>
            <p:cNvPr id="33" name="그림 33" descr="텍스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AF14A5E1-715B-4FF6-9C9F-168CC0F97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4484" y="2280138"/>
              <a:ext cx="1951111" cy="3245340"/>
            </a:xfrm>
            <a:prstGeom prst="rect">
              <a:avLst/>
            </a:prstGeom>
          </p:spPr>
        </p:pic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0F3F6E-5082-4863-B522-F569FC10BE2C}"/>
              </a:ext>
            </a:extLst>
          </p:cNvPr>
          <p:cNvCxnSpPr/>
          <p:nvPr/>
        </p:nvCxnSpPr>
        <p:spPr>
          <a:xfrm flipV="1">
            <a:off x="4511674" y="2612538"/>
            <a:ext cx="3073399" cy="90267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3F9B65A-81A9-4624-BA58-26722EF6A72B}"/>
              </a:ext>
            </a:extLst>
          </p:cNvPr>
          <p:cNvCxnSpPr/>
          <p:nvPr/>
        </p:nvCxnSpPr>
        <p:spPr>
          <a:xfrm flipV="1">
            <a:off x="5435844" y="2901707"/>
            <a:ext cx="5017475" cy="677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모니터, 컴퓨터, 그리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EA0C662B-8757-4D64-9B17-63395BDA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471" y="1864951"/>
            <a:ext cx="2360519" cy="4636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EDE28-0D44-407F-B934-AF89503D685B}"/>
              </a:ext>
            </a:extLst>
          </p:cNvPr>
          <p:cNvSpPr txBox="1"/>
          <p:nvPr/>
        </p:nvSpPr>
        <p:spPr>
          <a:xfrm>
            <a:off x="5570875" y="1188169"/>
            <a:ext cx="99508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>
                <a:ea typeface="맑은 고딕"/>
              </a:rPr>
              <a:t>(11)</a:t>
            </a:r>
            <a:endParaRPr lang="ko-KR" sz="3200" b="1"/>
          </a:p>
        </p:txBody>
      </p:sp>
      <p:pic>
        <p:nvPicPr>
          <p:cNvPr id="10" name="그림 9" descr="모니터, 컴퓨터, 그리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EA0C662B-8757-4D64-9B17-63395BDA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57" y="1879605"/>
            <a:ext cx="2360519" cy="4636994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5EEDE28-0D44-407F-B934-AF89503D685B}"/>
              </a:ext>
            </a:extLst>
          </p:cNvPr>
          <p:cNvSpPr txBox="1"/>
          <p:nvPr/>
        </p:nvSpPr>
        <p:spPr>
          <a:xfrm>
            <a:off x="7988760" y="1202823"/>
            <a:ext cx="99508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>
                <a:ea typeface="맑은 고딕"/>
              </a:rPr>
              <a:t>(12)</a:t>
            </a:r>
            <a:endParaRPr lang="ko-KR" sz="3200" b="1"/>
          </a:p>
        </p:txBody>
      </p:sp>
      <p:pic>
        <p:nvPicPr>
          <p:cNvPr id="12" name="그림 11" descr="모니터, 컴퓨터, 그리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EA0C662B-8757-4D64-9B17-63395BDA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001" y="1836864"/>
            <a:ext cx="2360519" cy="4636994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5EEDE28-0D44-407F-B934-AF89503D685B}"/>
              </a:ext>
            </a:extLst>
          </p:cNvPr>
          <p:cNvSpPr txBox="1"/>
          <p:nvPr/>
        </p:nvSpPr>
        <p:spPr>
          <a:xfrm>
            <a:off x="10427404" y="1160082"/>
            <a:ext cx="99508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>
                <a:ea typeface="맑은 고딕"/>
              </a:rPr>
              <a:t>(13)</a:t>
            </a:r>
            <a:endParaRPr lang="ko-KR" sz="3200" b="1"/>
          </a:p>
        </p:txBody>
      </p:sp>
      <p:pic>
        <p:nvPicPr>
          <p:cNvPr id="14" name="그림 13" descr="모니터, 컴퓨터, 그리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EA0C662B-8757-4D64-9B17-63395BDA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" y="1882047"/>
            <a:ext cx="2360519" cy="4636994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55EEDE28-0D44-407F-B934-AF89503D685B}"/>
              </a:ext>
            </a:extLst>
          </p:cNvPr>
          <p:cNvSpPr txBox="1"/>
          <p:nvPr/>
        </p:nvSpPr>
        <p:spPr>
          <a:xfrm>
            <a:off x="761972" y="1205265"/>
            <a:ext cx="99508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>
                <a:ea typeface="맑은 고딕"/>
              </a:rPr>
              <a:t>(14)</a:t>
            </a:r>
            <a:endParaRPr lang="ko-KR" sz="3200" b="1"/>
          </a:p>
        </p:txBody>
      </p:sp>
      <p:pic>
        <p:nvPicPr>
          <p:cNvPr id="20" name="그림 19" descr="모니터, 컴퓨터, 그리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2FC64B90-9675-4398-9210-73AEBE1C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73" y="1852767"/>
            <a:ext cx="2360519" cy="4636994"/>
          </a:xfrm>
          <a:prstGeom prst="rect">
            <a:avLst/>
          </a:prstGeom>
        </p:spPr>
      </p:pic>
      <p:sp>
        <p:nvSpPr>
          <p:cNvPr id="21" name="TextBox 2">
            <a:extLst>
              <a:ext uri="{FF2B5EF4-FFF2-40B4-BE49-F238E27FC236}">
                <a16:creationId xmlns:a16="http://schemas.microsoft.com/office/drawing/2014/main" id="{5614BE89-3E3A-492B-A631-508A3DA20759}"/>
              </a:ext>
            </a:extLst>
          </p:cNvPr>
          <p:cNvSpPr txBox="1"/>
          <p:nvPr/>
        </p:nvSpPr>
        <p:spPr>
          <a:xfrm>
            <a:off x="3236029" y="1149090"/>
            <a:ext cx="73510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>
                <a:ea typeface="맑은 고딕"/>
              </a:rPr>
              <a:t>(8)</a:t>
            </a:r>
            <a:endParaRPr lang="ko-KR" sz="3200" b="1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AD995F-FA82-481A-AE1B-CCA7C4C1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71" y="2350362"/>
            <a:ext cx="1948928" cy="3254189"/>
          </a:xfrm>
          <a:prstGeom prst="rect">
            <a:avLst/>
          </a:prstGeom>
        </p:spPr>
      </p:pic>
      <p:pic>
        <p:nvPicPr>
          <p:cNvPr id="23" name="그림 23">
            <a:extLst>
              <a:ext uri="{FF2B5EF4-FFF2-40B4-BE49-F238E27FC236}">
                <a16:creationId xmlns:a16="http://schemas.microsoft.com/office/drawing/2014/main" id="{36EA8241-A25F-4FBC-8665-26F847F69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252" y="2368061"/>
            <a:ext cx="1951111" cy="3245339"/>
          </a:xfrm>
          <a:prstGeom prst="rect">
            <a:avLst/>
          </a:prstGeom>
        </p:spPr>
      </p:pic>
      <p:pic>
        <p:nvPicPr>
          <p:cNvPr id="25" name="그림 25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317023F-2DFA-485F-B519-981373769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252" y="2387601"/>
            <a:ext cx="1970650" cy="3294184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F92929A0-7350-4DD7-BA20-67A00332A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329" y="2348522"/>
            <a:ext cx="1960880" cy="3225801"/>
          </a:xfrm>
          <a:prstGeom prst="rect">
            <a:avLst/>
          </a:prstGeom>
        </p:spPr>
      </p:pic>
      <p:pic>
        <p:nvPicPr>
          <p:cNvPr id="29" name="그림 29">
            <a:extLst>
              <a:ext uri="{FF2B5EF4-FFF2-40B4-BE49-F238E27FC236}">
                <a16:creationId xmlns:a16="http://schemas.microsoft.com/office/drawing/2014/main" id="{21CA760E-16C1-4BCC-8163-BFE3BACA2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" y="2387600"/>
            <a:ext cx="1941342" cy="320626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38851B-8605-4AA1-8A4A-E9244D32085F}"/>
              </a:ext>
            </a:extLst>
          </p:cNvPr>
          <p:cNvCxnSpPr/>
          <p:nvPr/>
        </p:nvCxnSpPr>
        <p:spPr>
          <a:xfrm flipV="1">
            <a:off x="3310058" y="2729768"/>
            <a:ext cx="3141785" cy="171352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1978B7-E25C-4A00-9056-E771DE4C5FEE}"/>
              </a:ext>
            </a:extLst>
          </p:cNvPr>
          <p:cNvCxnSpPr/>
          <p:nvPr/>
        </p:nvCxnSpPr>
        <p:spPr>
          <a:xfrm flipH="1" flipV="1">
            <a:off x="1680551" y="2764939"/>
            <a:ext cx="2465753" cy="169398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F7E4C9-9B14-466C-8F34-D2A345913288}"/>
              </a:ext>
            </a:extLst>
          </p:cNvPr>
          <p:cNvCxnSpPr/>
          <p:nvPr/>
        </p:nvCxnSpPr>
        <p:spPr>
          <a:xfrm flipV="1">
            <a:off x="5644904" y="2807923"/>
            <a:ext cx="3122246" cy="78544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F46FC36-4210-460D-A0D2-75080DBFE52D}"/>
              </a:ext>
            </a:extLst>
          </p:cNvPr>
          <p:cNvCxnSpPr/>
          <p:nvPr/>
        </p:nvCxnSpPr>
        <p:spPr>
          <a:xfrm flipV="1">
            <a:off x="8096981" y="2749308"/>
            <a:ext cx="3092939" cy="90267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8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[프로젝트 기획] 2020년 1학기 기획서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430</cp:revision>
  <dcterms:created xsi:type="dcterms:W3CDTF">2020-05-10T10:51:37Z</dcterms:created>
  <dcterms:modified xsi:type="dcterms:W3CDTF">2020-05-11T14:13:15Z</dcterms:modified>
</cp:coreProperties>
</file>