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sldIdLst>
    <p:sldId id="256" r:id="rId5"/>
    <p:sldId id="257" r:id="rId6"/>
    <p:sldId id="258" r:id="rId7"/>
    <p:sldId id="259" r:id="rId8"/>
    <p:sldId id="267" r:id="rId9"/>
    <p:sldId id="265"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FCD"/>
    <a:srgbClr val="FF5757"/>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BAB3E-CC8E-314C-BEA1-DD1C8CAC323D}" v="84" dt="2022-02-01T03:55:43.879"/>
    <p1510:client id="{2AF448F2-C37F-4A2F-96C1-977E565D47AD}" v="19" dt="2022-02-01T03:42:56.004"/>
    <p1510:client id="{6766EE4C-3F26-4A20-ABBB-AF040D4319B7}" v="86" dt="2022-02-01T03:46:10.163"/>
    <p1510:client id="{71CF04A3-27DE-4564-9725-F7655C873AC0}" v="5" dt="2022-01-31T20:48:14.780"/>
    <p1510:client id="{9C8A1E4F-11AD-4AE6-B15C-49BC080B9D73}" v="2" dt="2022-02-01T03:27:00.511"/>
    <p1510:client id="{C24C66ED-BC96-4C3D-8567-BDD62F2F5DD9}" v="4" dt="2022-02-01T03:43:07.888"/>
    <p1510:client id="{C4244D03-3BCD-4FF2-AD26-84B916B4EBC4}" v="2" dt="2022-01-31T20:45:58.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48"/>
  </p:normalViewPr>
  <p:slideViewPr>
    <p:cSldViewPr snapToGrid="0" snapToObjects="1">
      <p:cViewPr>
        <p:scale>
          <a:sx n="109" d="100"/>
          <a:sy n="109" d="100"/>
        </p:scale>
        <p:origin x="87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FDB7A-4DB8-4096-8AA4-8EE27E16616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1AAD93F-2676-46C4-8831-5538B962F7F2}">
      <dgm:prSet/>
      <dgm:spPr/>
      <dgm:t>
        <a:bodyPr/>
        <a:lstStyle/>
        <a:p>
          <a:r>
            <a:rPr lang="en-US">
              <a:latin typeface=""/>
            </a:rPr>
            <a:t>Problem Description</a:t>
          </a:r>
        </a:p>
      </dgm:t>
    </dgm:pt>
    <dgm:pt modelId="{EF649450-F2A6-45DE-B4E6-9E55F1753AFC}" type="parTrans" cxnId="{A9DAD4B2-517C-4F0E-80D5-5650491F3A8A}">
      <dgm:prSet/>
      <dgm:spPr/>
      <dgm:t>
        <a:bodyPr/>
        <a:lstStyle/>
        <a:p>
          <a:endParaRPr lang="en-US"/>
        </a:p>
      </dgm:t>
    </dgm:pt>
    <dgm:pt modelId="{063CBB94-E039-4954-850F-DF7FFDBE9670}" type="sibTrans" cxnId="{A9DAD4B2-517C-4F0E-80D5-5650491F3A8A}">
      <dgm:prSet/>
      <dgm:spPr/>
      <dgm:t>
        <a:bodyPr/>
        <a:lstStyle/>
        <a:p>
          <a:endParaRPr lang="en-US"/>
        </a:p>
      </dgm:t>
    </dgm:pt>
    <dgm:pt modelId="{981B656F-0B97-45DE-AC31-7A4B3586F9D8}">
      <dgm:prSet/>
      <dgm:spPr/>
      <dgm:t>
        <a:bodyPr/>
        <a:lstStyle/>
        <a:p>
          <a:r>
            <a:rPr lang="en-US">
              <a:latin typeface=""/>
            </a:rPr>
            <a:t>Solution Description</a:t>
          </a:r>
        </a:p>
      </dgm:t>
    </dgm:pt>
    <dgm:pt modelId="{2D6F263D-9B2D-4BB4-A9A0-D791F20E9825}" type="parTrans" cxnId="{32B59D4B-0F26-4CF1-9443-32E813EB12CE}">
      <dgm:prSet/>
      <dgm:spPr/>
      <dgm:t>
        <a:bodyPr/>
        <a:lstStyle/>
        <a:p>
          <a:endParaRPr lang="en-US"/>
        </a:p>
      </dgm:t>
    </dgm:pt>
    <dgm:pt modelId="{9DDF2C79-8A40-4F56-96CB-2A836E198258}" type="sibTrans" cxnId="{32B59D4B-0F26-4CF1-9443-32E813EB12CE}">
      <dgm:prSet/>
      <dgm:spPr/>
      <dgm:t>
        <a:bodyPr/>
        <a:lstStyle/>
        <a:p>
          <a:endParaRPr lang="en-US"/>
        </a:p>
      </dgm:t>
    </dgm:pt>
    <dgm:pt modelId="{D5CBCE7D-2E08-4755-B9C0-A5063D5E5CA2}">
      <dgm:prSet/>
      <dgm:spPr/>
      <dgm:t>
        <a:bodyPr/>
        <a:lstStyle/>
        <a:p>
          <a:pPr rtl="0"/>
          <a:r>
            <a:rPr lang="en-US">
              <a:latin typeface=""/>
            </a:rPr>
            <a:t>Project Scope and evaluation</a:t>
          </a:r>
        </a:p>
      </dgm:t>
    </dgm:pt>
    <dgm:pt modelId="{71779774-523D-4EFA-A70E-91EC83B41A6C}" type="parTrans" cxnId="{B31B5C8E-F7FB-4439-8D3C-F36AE4FD9708}">
      <dgm:prSet/>
      <dgm:spPr/>
      <dgm:t>
        <a:bodyPr/>
        <a:lstStyle/>
        <a:p>
          <a:endParaRPr lang="en-US"/>
        </a:p>
      </dgm:t>
    </dgm:pt>
    <dgm:pt modelId="{9CF6EF0C-5FD7-4D7F-BAA2-B72C49993819}" type="sibTrans" cxnId="{B31B5C8E-F7FB-4439-8D3C-F36AE4FD9708}">
      <dgm:prSet/>
      <dgm:spPr/>
      <dgm:t>
        <a:bodyPr/>
        <a:lstStyle/>
        <a:p>
          <a:endParaRPr lang="en-US"/>
        </a:p>
      </dgm:t>
    </dgm:pt>
    <dgm:pt modelId="{DF7132E0-C413-4BD1-8BE2-0F05941DD427}">
      <dgm:prSet/>
      <dgm:spPr/>
      <dgm:t>
        <a:bodyPr/>
        <a:lstStyle/>
        <a:p>
          <a:r>
            <a:rPr lang="en-US">
              <a:latin typeface=""/>
            </a:rPr>
            <a:t>Technologies</a:t>
          </a:r>
        </a:p>
      </dgm:t>
    </dgm:pt>
    <dgm:pt modelId="{6CAB40AD-89DB-45D2-9064-C45DF5E3EEE7}" type="parTrans" cxnId="{058E778E-26B8-4A1B-B2C7-B6E4494A7649}">
      <dgm:prSet/>
      <dgm:spPr/>
      <dgm:t>
        <a:bodyPr/>
        <a:lstStyle/>
        <a:p>
          <a:endParaRPr lang="en-US"/>
        </a:p>
      </dgm:t>
    </dgm:pt>
    <dgm:pt modelId="{556C564C-F494-4DD4-BF17-532F5B50038F}" type="sibTrans" cxnId="{058E778E-26B8-4A1B-B2C7-B6E4494A7649}">
      <dgm:prSet/>
      <dgm:spPr/>
      <dgm:t>
        <a:bodyPr/>
        <a:lstStyle/>
        <a:p>
          <a:endParaRPr lang="en-US"/>
        </a:p>
      </dgm:t>
    </dgm:pt>
    <dgm:pt modelId="{0016A18C-1C02-4D71-917E-DDC297747D6A}">
      <dgm:prSet/>
      <dgm:spPr/>
      <dgm:t>
        <a:bodyPr/>
        <a:lstStyle/>
        <a:p>
          <a:pPr rtl="0"/>
          <a:r>
            <a:rPr lang="en-US">
              <a:latin typeface=""/>
            </a:rPr>
            <a:t>Project usecases</a:t>
          </a:r>
        </a:p>
      </dgm:t>
    </dgm:pt>
    <dgm:pt modelId="{9E58BE4C-33DB-44A0-82E6-746BC58E195C}" type="parTrans" cxnId="{9F814108-6B5E-47B9-A195-8656EA5BC389}">
      <dgm:prSet/>
      <dgm:spPr/>
      <dgm:t>
        <a:bodyPr/>
        <a:lstStyle/>
        <a:p>
          <a:endParaRPr lang="en-US"/>
        </a:p>
      </dgm:t>
    </dgm:pt>
    <dgm:pt modelId="{B7E6CAE0-867F-47BE-BAE5-3677DB252872}" type="sibTrans" cxnId="{9F814108-6B5E-47B9-A195-8656EA5BC389}">
      <dgm:prSet/>
      <dgm:spPr/>
      <dgm:t>
        <a:bodyPr/>
        <a:lstStyle/>
        <a:p>
          <a:endParaRPr lang="en-US"/>
        </a:p>
      </dgm:t>
    </dgm:pt>
    <dgm:pt modelId="{05F2898D-E199-5341-A50E-29EE2AC9277D}" type="pres">
      <dgm:prSet presAssocID="{51FFDB7A-4DB8-4096-8AA4-8EE27E16616F}" presName="vert0" presStyleCnt="0">
        <dgm:presLayoutVars>
          <dgm:dir/>
          <dgm:animOne val="branch"/>
          <dgm:animLvl val="lvl"/>
        </dgm:presLayoutVars>
      </dgm:prSet>
      <dgm:spPr/>
    </dgm:pt>
    <dgm:pt modelId="{CF817910-4A30-A34F-8900-95FD7F560A66}" type="pres">
      <dgm:prSet presAssocID="{F1AAD93F-2676-46C4-8831-5538B962F7F2}" presName="thickLine" presStyleLbl="alignNode1" presStyleIdx="0" presStyleCnt="5"/>
      <dgm:spPr/>
    </dgm:pt>
    <dgm:pt modelId="{5BF63EA1-8CD2-C34C-AE28-A47E7DF43215}" type="pres">
      <dgm:prSet presAssocID="{F1AAD93F-2676-46C4-8831-5538B962F7F2}" presName="horz1" presStyleCnt="0"/>
      <dgm:spPr/>
    </dgm:pt>
    <dgm:pt modelId="{42903D70-AC04-4048-BB7F-0F65DFA1D5A1}" type="pres">
      <dgm:prSet presAssocID="{F1AAD93F-2676-46C4-8831-5538B962F7F2}" presName="tx1" presStyleLbl="revTx" presStyleIdx="0" presStyleCnt="5"/>
      <dgm:spPr/>
    </dgm:pt>
    <dgm:pt modelId="{CCA3C287-8C85-C842-B90B-91633E0236A1}" type="pres">
      <dgm:prSet presAssocID="{F1AAD93F-2676-46C4-8831-5538B962F7F2}" presName="vert1" presStyleCnt="0"/>
      <dgm:spPr/>
    </dgm:pt>
    <dgm:pt modelId="{2F220E02-56F3-1B46-B8F1-D608F247A18C}" type="pres">
      <dgm:prSet presAssocID="{981B656F-0B97-45DE-AC31-7A4B3586F9D8}" presName="thickLine" presStyleLbl="alignNode1" presStyleIdx="1" presStyleCnt="5"/>
      <dgm:spPr/>
    </dgm:pt>
    <dgm:pt modelId="{B42A4D24-AE5E-CF42-A906-7F7611D94ABF}" type="pres">
      <dgm:prSet presAssocID="{981B656F-0B97-45DE-AC31-7A4B3586F9D8}" presName="horz1" presStyleCnt="0"/>
      <dgm:spPr/>
    </dgm:pt>
    <dgm:pt modelId="{AC5129F2-4F9F-F749-B663-B0CEDF749DE6}" type="pres">
      <dgm:prSet presAssocID="{981B656F-0B97-45DE-AC31-7A4B3586F9D8}" presName="tx1" presStyleLbl="revTx" presStyleIdx="1" presStyleCnt="5"/>
      <dgm:spPr/>
    </dgm:pt>
    <dgm:pt modelId="{F3CBD2F7-FAE3-8E42-B8E2-BE5A3B81EEA4}" type="pres">
      <dgm:prSet presAssocID="{981B656F-0B97-45DE-AC31-7A4B3586F9D8}" presName="vert1" presStyleCnt="0"/>
      <dgm:spPr/>
    </dgm:pt>
    <dgm:pt modelId="{B5B93204-1547-5C42-AC27-E687B482871C}" type="pres">
      <dgm:prSet presAssocID="{D5CBCE7D-2E08-4755-B9C0-A5063D5E5CA2}" presName="thickLine" presStyleLbl="alignNode1" presStyleIdx="2" presStyleCnt="5"/>
      <dgm:spPr/>
    </dgm:pt>
    <dgm:pt modelId="{C9A74261-2148-A140-8844-1196F1AE77C3}" type="pres">
      <dgm:prSet presAssocID="{D5CBCE7D-2E08-4755-B9C0-A5063D5E5CA2}" presName="horz1" presStyleCnt="0"/>
      <dgm:spPr/>
    </dgm:pt>
    <dgm:pt modelId="{3A163894-C92E-B64B-9E15-D18FE0923FBC}" type="pres">
      <dgm:prSet presAssocID="{D5CBCE7D-2E08-4755-B9C0-A5063D5E5CA2}" presName="tx1" presStyleLbl="revTx" presStyleIdx="2" presStyleCnt="5"/>
      <dgm:spPr/>
    </dgm:pt>
    <dgm:pt modelId="{A9728AE6-58AA-2F4F-879C-1C19D7794242}" type="pres">
      <dgm:prSet presAssocID="{D5CBCE7D-2E08-4755-B9C0-A5063D5E5CA2}" presName="vert1" presStyleCnt="0"/>
      <dgm:spPr/>
    </dgm:pt>
    <dgm:pt modelId="{8076C2F6-9929-6646-857C-40E88772BA7F}" type="pres">
      <dgm:prSet presAssocID="{DF7132E0-C413-4BD1-8BE2-0F05941DD427}" presName="thickLine" presStyleLbl="alignNode1" presStyleIdx="3" presStyleCnt="5"/>
      <dgm:spPr/>
    </dgm:pt>
    <dgm:pt modelId="{95F9FCC6-9A40-954B-B1A4-2F7BEC227759}" type="pres">
      <dgm:prSet presAssocID="{DF7132E0-C413-4BD1-8BE2-0F05941DD427}" presName="horz1" presStyleCnt="0"/>
      <dgm:spPr/>
    </dgm:pt>
    <dgm:pt modelId="{441FF5A6-EF8E-4E41-98EA-20E72D12DA7E}" type="pres">
      <dgm:prSet presAssocID="{DF7132E0-C413-4BD1-8BE2-0F05941DD427}" presName="tx1" presStyleLbl="revTx" presStyleIdx="3" presStyleCnt="5"/>
      <dgm:spPr/>
    </dgm:pt>
    <dgm:pt modelId="{D2163C0B-9905-204A-8F7A-BFCC61E265EF}" type="pres">
      <dgm:prSet presAssocID="{DF7132E0-C413-4BD1-8BE2-0F05941DD427}" presName="vert1" presStyleCnt="0"/>
      <dgm:spPr/>
    </dgm:pt>
    <dgm:pt modelId="{EC46EF8C-2DA8-5045-A18C-C7B1CDEF6490}" type="pres">
      <dgm:prSet presAssocID="{0016A18C-1C02-4D71-917E-DDC297747D6A}" presName="thickLine" presStyleLbl="alignNode1" presStyleIdx="4" presStyleCnt="5"/>
      <dgm:spPr/>
    </dgm:pt>
    <dgm:pt modelId="{657A7DD5-63CE-B94B-BB4A-B11DDC0836D5}" type="pres">
      <dgm:prSet presAssocID="{0016A18C-1C02-4D71-917E-DDC297747D6A}" presName="horz1" presStyleCnt="0"/>
      <dgm:spPr/>
    </dgm:pt>
    <dgm:pt modelId="{E5D890FB-B86A-384C-91D9-822199307764}" type="pres">
      <dgm:prSet presAssocID="{0016A18C-1C02-4D71-917E-DDC297747D6A}" presName="tx1" presStyleLbl="revTx" presStyleIdx="4" presStyleCnt="5"/>
      <dgm:spPr/>
    </dgm:pt>
    <dgm:pt modelId="{8826820A-7470-E947-81E9-B41E9A9BAB0E}" type="pres">
      <dgm:prSet presAssocID="{0016A18C-1C02-4D71-917E-DDC297747D6A}" presName="vert1" presStyleCnt="0"/>
      <dgm:spPr/>
    </dgm:pt>
  </dgm:ptLst>
  <dgm:cxnLst>
    <dgm:cxn modelId="{9F814108-6B5E-47B9-A195-8656EA5BC389}" srcId="{51FFDB7A-4DB8-4096-8AA4-8EE27E16616F}" destId="{0016A18C-1C02-4D71-917E-DDC297747D6A}" srcOrd="4" destOrd="0" parTransId="{9E58BE4C-33DB-44A0-82E6-746BC58E195C}" sibTransId="{B7E6CAE0-867F-47BE-BAE5-3677DB252872}"/>
    <dgm:cxn modelId="{7AC9512A-752D-BA48-B6E2-46A92AA7F550}" type="presOf" srcId="{51FFDB7A-4DB8-4096-8AA4-8EE27E16616F}" destId="{05F2898D-E199-5341-A50E-29EE2AC9277D}" srcOrd="0" destOrd="0" presId="urn:microsoft.com/office/officeart/2008/layout/LinedList"/>
    <dgm:cxn modelId="{32B59D4B-0F26-4CF1-9443-32E813EB12CE}" srcId="{51FFDB7A-4DB8-4096-8AA4-8EE27E16616F}" destId="{981B656F-0B97-45DE-AC31-7A4B3586F9D8}" srcOrd="1" destOrd="0" parTransId="{2D6F263D-9B2D-4BB4-A9A0-D791F20E9825}" sibTransId="{9DDF2C79-8A40-4F56-96CB-2A836E198258}"/>
    <dgm:cxn modelId="{7771594E-1106-1B48-A85B-E2EF045756B9}" type="presOf" srcId="{DF7132E0-C413-4BD1-8BE2-0F05941DD427}" destId="{441FF5A6-EF8E-4E41-98EA-20E72D12DA7E}" srcOrd="0" destOrd="0" presId="urn:microsoft.com/office/officeart/2008/layout/LinedList"/>
    <dgm:cxn modelId="{6CFCA457-0CEB-CC41-8931-BD274CD72D25}" type="presOf" srcId="{0016A18C-1C02-4D71-917E-DDC297747D6A}" destId="{E5D890FB-B86A-384C-91D9-822199307764}" srcOrd="0" destOrd="0" presId="urn:microsoft.com/office/officeart/2008/layout/LinedList"/>
    <dgm:cxn modelId="{B31B5C8E-F7FB-4439-8D3C-F36AE4FD9708}" srcId="{51FFDB7A-4DB8-4096-8AA4-8EE27E16616F}" destId="{D5CBCE7D-2E08-4755-B9C0-A5063D5E5CA2}" srcOrd="2" destOrd="0" parTransId="{71779774-523D-4EFA-A70E-91EC83B41A6C}" sibTransId="{9CF6EF0C-5FD7-4D7F-BAA2-B72C49993819}"/>
    <dgm:cxn modelId="{058E778E-26B8-4A1B-B2C7-B6E4494A7649}" srcId="{51FFDB7A-4DB8-4096-8AA4-8EE27E16616F}" destId="{DF7132E0-C413-4BD1-8BE2-0F05941DD427}" srcOrd="3" destOrd="0" parTransId="{6CAB40AD-89DB-45D2-9064-C45DF5E3EEE7}" sibTransId="{556C564C-F494-4DD4-BF17-532F5B50038F}"/>
    <dgm:cxn modelId="{F8ADA69A-EEBC-FB44-A13D-6BED13A72E98}" type="presOf" srcId="{D5CBCE7D-2E08-4755-B9C0-A5063D5E5CA2}" destId="{3A163894-C92E-B64B-9E15-D18FE0923FBC}" srcOrd="0" destOrd="0" presId="urn:microsoft.com/office/officeart/2008/layout/LinedList"/>
    <dgm:cxn modelId="{308D819B-7C45-734F-82E2-724B4B9691F2}" type="presOf" srcId="{981B656F-0B97-45DE-AC31-7A4B3586F9D8}" destId="{AC5129F2-4F9F-F749-B663-B0CEDF749DE6}" srcOrd="0" destOrd="0" presId="urn:microsoft.com/office/officeart/2008/layout/LinedList"/>
    <dgm:cxn modelId="{A9DAD4B2-517C-4F0E-80D5-5650491F3A8A}" srcId="{51FFDB7A-4DB8-4096-8AA4-8EE27E16616F}" destId="{F1AAD93F-2676-46C4-8831-5538B962F7F2}" srcOrd="0" destOrd="0" parTransId="{EF649450-F2A6-45DE-B4E6-9E55F1753AFC}" sibTransId="{063CBB94-E039-4954-850F-DF7FFDBE9670}"/>
    <dgm:cxn modelId="{955D1BEC-3B76-164D-8D7F-56508AEFAC8D}" type="presOf" srcId="{F1AAD93F-2676-46C4-8831-5538B962F7F2}" destId="{42903D70-AC04-4048-BB7F-0F65DFA1D5A1}" srcOrd="0" destOrd="0" presId="urn:microsoft.com/office/officeart/2008/layout/LinedList"/>
    <dgm:cxn modelId="{544240B1-2969-F642-9DB5-5B5DB166A09A}" type="presParOf" srcId="{05F2898D-E199-5341-A50E-29EE2AC9277D}" destId="{CF817910-4A30-A34F-8900-95FD7F560A66}" srcOrd="0" destOrd="0" presId="urn:microsoft.com/office/officeart/2008/layout/LinedList"/>
    <dgm:cxn modelId="{CB54801A-D614-1C47-AC62-239858F39FD4}" type="presParOf" srcId="{05F2898D-E199-5341-A50E-29EE2AC9277D}" destId="{5BF63EA1-8CD2-C34C-AE28-A47E7DF43215}" srcOrd="1" destOrd="0" presId="urn:microsoft.com/office/officeart/2008/layout/LinedList"/>
    <dgm:cxn modelId="{0119827F-B285-DF45-9FCD-0FD9CF65B5C0}" type="presParOf" srcId="{5BF63EA1-8CD2-C34C-AE28-A47E7DF43215}" destId="{42903D70-AC04-4048-BB7F-0F65DFA1D5A1}" srcOrd="0" destOrd="0" presId="urn:microsoft.com/office/officeart/2008/layout/LinedList"/>
    <dgm:cxn modelId="{306321C4-3D04-3643-ABFE-907E5840DF86}" type="presParOf" srcId="{5BF63EA1-8CD2-C34C-AE28-A47E7DF43215}" destId="{CCA3C287-8C85-C842-B90B-91633E0236A1}" srcOrd="1" destOrd="0" presId="urn:microsoft.com/office/officeart/2008/layout/LinedList"/>
    <dgm:cxn modelId="{CEA139AF-5843-E34A-A3C1-6CAC4127CA49}" type="presParOf" srcId="{05F2898D-E199-5341-A50E-29EE2AC9277D}" destId="{2F220E02-56F3-1B46-B8F1-D608F247A18C}" srcOrd="2" destOrd="0" presId="urn:microsoft.com/office/officeart/2008/layout/LinedList"/>
    <dgm:cxn modelId="{787CDE08-219F-EC4E-8DDD-174F7F83D9F7}" type="presParOf" srcId="{05F2898D-E199-5341-A50E-29EE2AC9277D}" destId="{B42A4D24-AE5E-CF42-A906-7F7611D94ABF}" srcOrd="3" destOrd="0" presId="urn:microsoft.com/office/officeart/2008/layout/LinedList"/>
    <dgm:cxn modelId="{46D349F3-BF24-EF48-9F13-17C3111D19D5}" type="presParOf" srcId="{B42A4D24-AE5E-CF42-A906-7F7611D94ABF}" destId="{AC5129F2-4F9F-F749-B663-B0CEDF749DE6}" srcOrd="0" destOrd="0" presId="urn:microsoft.com/office/officeart/2008/layout/LinedList"/>
    <dgm:cxn modelId="{0B3931E1-4566-1E49-A826-D0F2B22FCBE3}" type="presParOf" srcId="{B42A4D24-AE5E-CF42-A906-7F7611D94ABF}" destId="{F3CBD2F7-FAE3-8E42-B8E2-BE5A3B81EEA4}" srcOrd="1" destOrd="0" presId="urn:microsoft.com/office/officeart/2008/layout/LinedList"/>
    <dgm:cxn modelId="{64DFB1E8-EA73-CA4F-979C-7A63A321F409}" type="presParOf" srcId="{05F2898D-E199-5341-A50E-29EE2AC9277D}" destId="{B5B93204-1547-5C42-AC27-E687B482871C}" srcOrd="4" destOrd="0" presId="urn:microsoft.com/office/officeart/2008/layout/LinedList"/>
    <dgm:cxn modelId="{CBAF5D08-BF10-E84A-A4C1-8290549D5231}" type="presParOf" srcId="{05F2898D-E199-5341-A50E-29EE2AC9277D}" destId="{C9A74261-2148-A140-8844-1196F1AE77C3}" srcOrd="5" destOrd="0" presId="urn:microsoft.com/office/officeart/2008/layout/LinedList"/>
    <dgm:cxn modelId="{28E7E792-7BCC-DE47-B748-57B3CE590B30}" type="presParOf" srcId="{C9A74261-2148-A140-8844-1196F1AE77C3}" destId="{3A163894-C92E-B64B-9E15-D18FE0923FBC}" srcOrd="0" destOrd="0" presId="urn:microsoft.com/office/officeart/2008/layout/LinedList"/>
    <dgm:cxn modelId="{734EC51D-4517-DC48-8554-A472DCD7EA8F}" type="presParOf" srcId="{C9A74261-2148-A140-8844-1196F1AE77C3}" destId="{A9728AE6-58AA-2F4F-879C-1C19D7794242}" srcOrd="1" destOrd="0" presId="urn:microsoft.com/office/officeart/2008/layout/LinedList"/>
    <dgm:cxn modelId="{27BE45CB-DF93-934D-8CF1-F0A44D3D5D48}" type="presParOf" srcId="{05F2898D-E199-5341-A50E-29EE2AC9277D}" destId="{8076C2F6-9929-6646-857C-40E88772BA7F}" srcOrd="6" destOrd="0" presId="urn:microsoft.com/office/officeart/2008/layout/LinedList"/>
    <dgm:cxn modelId="{8137ACD9-6090-8049-92B2-2844823816FC}" type="presParOf" srcId="{05F2898D-E199-5341-A50E-29EE2AC9277D}" destId="{95F9FCC6-9A40-954B-B1A4-2F7BEC227759}" srcOrd="7" destOrd="0" presId="urn:microsoft.com/office/officeart/2008/layout/LinedList"/>
    <dgm:cxn modelId="{864AB615-107C-4A4B-B5B5-B06EBD65B56F}" type="presParOf" srcId="{95F9FCC6-9A40-954B-B1A4-2F7BEC227759}" destId="{441FF5A6-EF8E-4E41-98EA-20E72D12DA7E}" srcOrd="0" destOrd="0" presId="urn:microsoft.com/office/officeart/2008/layout/LinedList"/>
    <dgm:cxn modelId="{1A92831F-071B-4145-B730-6EF22006B9DC}" type="presParOf" srcId="{95F9FCC6-9A40-954B-B1A4-2F7BEC227759}" destId="{D2163C0B-9905-204A-8F7A-BFCC61E265EF}" srcOrd="1" destOrd="0" presId="urn:microsoft.com/office/officeart/2008/layout/LinedList"/>
    <dgm:cxn modelId="{CE96041C-C4BC-7B44-A231-95E9D84B202C}" type="presParOf" srcId="{05F2898D-E199-5341-A50E-29EE2AC9277D}" destId="{EC46EF8C-2DA8-5045-A18C-C7B1CDEF6490}" srcOrd="8" destOrd="0" presId="urn:microsoft.com/office/officeart/2008/layout/LinedList"/>
    <dgm:cxn modelId="{EEC6859E-1134-684F-8716-C2C2C187B29F}" type="presParOf" srcId="{05F2898D-E199-5341-A50E-29EE2AC9277D}" destId="{657A7DD5-63CE-B94B-BB4A-B11DDC0836D5}" srcOrd="9" destOrd="0" presId="urn:microsoft.com/office/officeart/2008/layout/LinedList"/>
    <dgm:cxn modelId="{A0AEC1C8-083F-D246-AF89-0CBD2D82534C}" type="presParOf" srcId="{657A7DD5-63CE-B94B-BB4A-B11DDC0836D5}" destId="{E5D890FB-B86A-384C-91D9-822199307764}" srcOrd="0" destOrd="0" presId="urn:microsoft.com/office/officeart/2008/layout/LinedList"/>
    <dgm:cxn modelId="{4C757DD2-5533-F747-8ED3-E40B22997B27}" type="presParOf" srcId="{657A7DD5-63CE-B94B-BB4A-B11DDC0836D5}" destId="{8826820A-7470-E947-81E9-B41E9A9BAB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17910-4A30-A34F-8900-95FD7F560A66}">
      <dsp:nvSpPr>
        <dsp:cNvPr id="0" name=""/>
        <dsp:cNvSpPr/>
      </dsp:nvSpPr>
      <dsp:spPr>
        <a:xfrm>
          <a:off x="0" y="59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03D70-AC04-4048-BB7F-0F65DFA1D5A1}">
      <dsp:nvSpPr>
        <dsp:cNvPr id="0" name=""/>
        <dsp:cNvSpPr/>
      </dsp:nvSpPr>
      <dsp:spPr>
        <a:xfrm>
          <a:off x="0" y="590"/>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
            </a:rPr>
            <a:t>Problem Description</a:t>
          </a:r>
        </a:p>
      </dsp:txBody>
      <dsp:txXfrm>
        <a:off x="0" y="590"/>
        <a:ext cx="6900512" cy="967503"/>
      </dsp:txXfrm>
    </dsp:sp>
    <dsp:sp modelId="{2F220E02-56F3-1B46-B8F1-D608F247A18C}">
      <dsp:nvSpPr>
        <dsp:cNvPr id="0" name=""/>
        <dsp:cNvSpPr/>
      </dsp:nvSpPr>
      <dsp:spPr>
        <a:xfrm>
          <a:off x="0" y="968094"/>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129F2-4F9F-F749-B663-B0CEDF749DE6}">
      <dsp:nvSpPr>
        <dsp:cNvPr id="0" name=""/>
        <dsp:cNvSpPr/>
      </dsp:nvSpPr>
      <dsp:spPr>
        <a:xfrm>
          <a:off x="0" y="968094"/>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
            </a:rPr>
            <a:t>Solution Description</a:t>
          </a:r>
        </a:p>
      </dsp:txBody>
      <dsp:txXfrm>
        <a:off x="0" y="968094"/>
        <a:ext cx="6900512" cy="967503"/>
      </dsp:txXfrm>
    </dsp:sp>
    <dsp:sp modelId="{B5B93204-1547-5C42-AC27-E687B482871C}">
      <dsp:nvSpPr>
        <dsp:cNvPr id="0" name=""/>
        <dsp:cNvSpPr/>
      </dsp:nvSpPr>
      <dsp:spPr>
        <a:xfrm>
          <a:off x="0" y="193559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63894-C92E-B64B-9E15-D18FE0923FBC}">
      <dsp:nvSpPr>
        <dsp:cNvPr id="0" name=""/>
        <dsp:cNvSpPr/>
      </dsp:nvSpPr>
      <dsp:spPr>
        <a:xfrm>
          <a:off x="0" y="1935598"/>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a:latin typeface=""/>
            </a:rPr>
            <a:t>Project Scope and evaluation</a:t>
          </a:r>
        </a:p>
      </dsp:txBody>
      <dsp:txXfrm>
        <a:off x="0" y="1935598"/>
        <a:ext cx="6900512" cy="967503"/>
      </dsp:txXfrm>
    </dsp:sp>
    <dsp:sp modelId="{8076C2F6-9929-6646-857C-40E88772BA7F}">
      <dsp:nvSpPr>
        <dsp:cNvPr id="0" name=""/>
        <dsp:cNvSpPr/>
      </dsp:nvSpPr>
      <dsp:spPr>
        <a:xfrm>
          <a:off x="0" y="290310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FF5A6-EF8E-4E41-98EA-20E72D12DA7E}">
      <dsp:nvSpPr>
        <dsp:cNvPr id="0" name=""/>
        <dsp:cNvSpPr/>
      </dsp:nvSpPr>
      <dsp:spPr>
        <a:xfrm>
          <a:off x="0" y="2903102"/>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
            </a:rPr>
            <a:t>Technologies</a:t>
          </a:r>
        </a:p>
      </dsp:txBody>
      <dsp:txXfrm>
        <a:off x="0" y="2903102"/>
        <a:ext cx="6900512" cy="967503"/>
      </dsp:txXfrm>
    </dsp:sp>
    <dsp:sp modelId="{EC46EF8C-2DA8-5045-A18C-C7B1CDEF6490}">
      <dsp:nvSpPr>
        <dsp:cNvPr id="0" name=""/>
        <dsp:cNvSpPr/>
      </dsp:nvSpPr>
      <dsp:spPr>
        <a:xfrm>
          <a:off x="0" y="3870606"/>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890FB-B86A-384C-91D9-822199307764}">
      <dsp:nvSpPr>
        <dsp:cNvPr id="0" name=""/>
        <dsp:cNvSpPr/>
      </dsp:nvSpPr>
      <dsp:spPr>
        <a:xfrm>
          <a:off x="0" y="3870606"/>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a:latin typeface=""/>
            </a:rPr>
            <a:t>Project usecases</a:t>
          </a:r>
        </a:p>
      </dsp:txBody>
      <dsp:txXfrm>
        <a:off x="0" y="3870606"/>
        <a:ext cx="6900512" cy="967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BAF9-CD73-CC47-9B66-229CE41D0E6F}"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A4ED2-3207-A440-B9CB-91BB33976DEC}" type="slidenum">
              <a:rPr lang="en-US" smtClean="0"/>
              <a:t>‹#›</a:t>
            </a:fld>
            <a:endParaRPr lang="en-US"/>
          </a:p>
        </p:txBody>
      </p:sp>
    </p:spTree>
    <p:extLst>
      <p:ext uri="{BB962C8B-B14F-4D97-AF65-F5344CB8AC3E}">
        <p14:creationId xmlns:p14="http://schemas.microsoft.com/office/powerpoint/2010/main" val="1273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A4ED2-3207-A440-B9CB-91BB33976DEC}" type="slidenum">
              <a:rPr lang="en-US" smtClean="0"/>
              <a:t>1</a:t>
            </a:fld>
            <a:endParaRPr lang="en-US"/>
          </a:p>
        </p:txBody>
      </p:sp>
    </p:spTree>
    <p:extLst>
      <p:ext uri="{BB962C8B-B14F-4D97-AF65-F5344CB8AC3E}">
        <p14:creationId xmlns:p14="http://schemas.microsoft.com/office/powerpoint/2010/main" val="344175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63B-F30B-0545-AC5C-ABE565987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34826-D57D-9A40-9823-C3DB45BC6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8F308-A306-0D4F-BC56-0FD5E7F0EB43}"/>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9F2A641B-A475-024D-BD08-37DDA61D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D9C5-6AC2-E843-B08E-1B75A1C033B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28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E36-19FD-DB41-A147-A4AB9A913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172A8-AD49-724C-85DD-478C55D4B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39CE3-6CF9-0045-8DFE-661BC2A694A9}"/>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ABEA6EED-5F61-FB4B-8726-1840E2494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72409-FD18-654F-AB6C-D78EB391AA0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11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9FA72-E96B-5B4D-9A87-D0CA3EBCD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CCA70-F430-FA4E-B7D9-29A3AC2F9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B4AD-FA81-B146-B7B9-0FFB50CE0B5E}"/>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A597C8EB-5B76-A74E-8369-A57888C6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A27D0-1532-A140-B636-AA300F3FD9C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3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8263-5417-BB47-AAF7-0714D96CB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5FAB-390B-B74A-99EF-9BC88578E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687BA-A4FB-1641-85CB-5296A412271B}"/>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19973CE3-87F7-0940-99CF-7D87AF007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6C032-3459-E84A-8EB4-A5FDABC0897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289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4C3E-2336-654C-AD5B-CE3E2A6E3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68D98-95B4-DF45-A2CE-8C0CE5743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D9E63-8EF6-5548-8585-C8B46A91A61B}"/>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ACD5C006-7EAE-5C4B-AC33-7D757C6AC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67438-82AF-CC43-8C23-389D02A5E2F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002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4322-8B15-3742-871F-5EEF2F0EF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486DE-3160-EE4D-A786-F0DA11167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71CE30-0155-C043-A2C4-35BC3490B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E5D14-A632-DA48-9DAD-F36C8938AB46}"/>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6" name="Footer Placeholder 5">
            <a:extLst>
              <a:ext uri="{FF2B5EF4-FFF2-40B4-BE49-F238E27FC236}">
                <a16:creationId xmlns:a16="http://schemas.microsoft.com/office/drawing/2014/main" id="{BA1123F9-8271-6240-9240-86D6FBD89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B853-ABBF-984C-A4BE-274271BC125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206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C7D7-44B7-304D-9025-E84383B982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AA9C7-1978-1D42-B5DF-DDEEBCBF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3F69A-2764-204A-8123-07D417866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6F15A-E50B-C24E-BAEF-6151E0B1A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873BB-10E4-5B4E-A4E4-E6052FDA2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27072-4FFA-B94D-93B1-34A6FB229E24}"/>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8" name="Footer Placeholder 7">
            <a:extLst>
              <a:ext uri="{FF2B5EF4-FFF2-40B4-BE49-F238E27FC236}">
                <a16:creationId xmlns:a16="http://schemas.microsoft.com/office/drawing/2014/main" id="{5E41F629-5675-A74B-833E-9E517CBB2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6932F-A5F0-EB4E-BB3B-16C2516D52F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735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B50-1478-8A46-AC08-77B20511E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CAFBF-377E-594D-AA18-5D0CEB1424A9}"/>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4" name="Footer Placeholder 3">
            <a:extLst>
              <a:ext uri="{FF2B5EF4-FFF2-40B4-BE49-F238E27FC236}">
                <a16:creationId xmlns:a16="http://schemas.microsoft.com/office/drawing/2014/main" id="{BEB4CE5E-2D4B-EC47-9F2D-7B6AB1258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C38F7-C794-5348-9407-7D671CE17D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272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D7E65-826C-5243-9FE9-5E0236482DA6}"/>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3" name="Footer Placeholder 2">
            <a:extLst>
              <a:ext uri="{FF2B5EF4-FFF2-40B4-BE49-F238E27FC236}">
                <a16:creationId xmlns:a16="http://schemas.microsoft.com/office/drawing/2014/main" id="{0E1B852D-F144-AA4B-98E1-EDA87E6C2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37EA06-27EE-8D4C-BE83-A673253C728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629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90B2-3390-2C44-9680-82DBFA5A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2E8C4-96B9-6E49-80D4-46E6985B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F248A-C853-8649-B297-F193B40C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5EE99-99D3-7544-AD43-682E6ADCF65E}"/>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6" name="Footer Placeholder 5">
            <a:extLst>
              <a:ext uri="{FF2B5EF4-FFF2-40B4-BE49-F238E27FC236}">
                <a16:creationId xmlns:a16="http://schemas.microsoft.com/office/drawing/2014/main" id="{66520504-32AE-0E48-8218-9C59FE407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197CF-67F3-6443-A66B-0FB0AA7C98C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546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26-B9BC-954A-B4E4-E955BFB57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9BEC4B-F161-A743-BD84-2ECB6BB30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27A2E-34B2-B145-9ABD-FC320882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2673E-F980-B446-B98D-C6617211C7E5}"/>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6" name="Footer Placeholder 5">
            <a:extLst>
              <a:ext uri="{FF2B5EF4-FFF2-40B4-BE49-F238E27FC236}">
                <a16:creationId xmlns:a16="http://schemas.microsoft.com/office/drawing/2014/main" id="{99542102-0D02-DD42-A1F0-D45B4D383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EE0C-40AF-A94F-9421-8BD577FBDEA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23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1A04-252B-AC46-96EB-429986A5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6C820-6F38-6246-A00E-81814CE01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97261-3008-CE44-958A-C8AC60514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DFE6B000-6F78-D84E-B520-C1E9C68F7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FA308-904F-0C41-B0EE-E6792F2FE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6666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rome.google.com/webstore/detail/spoiler-protection-20/eelacikjiplnmdingehjfdjcfegclmk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2176265"/>
          </a:xfrm>
        </p:spPr>
        <p:txBody>
          <a:bodyPr>
            <a:noAutofit/>
          </a:bodyPr>
          <a:lstStyle/>
          <a:p>
            <a:pPr algn="r"/>
            <a:r>
              <a:rPr lang="en-US" sz="4800" b="1">
                <a:latin typeface=""/>
                <a:cs typeface="Calibri Light"/>
              </a:rPr>
              <a:t>Project Detailed Presentation</a:t>
            </a:r>
            <a:endParaRPr lang="en-US" sz="4800" b="1">
              <a:latin typeface=""/>
            </a:endParaRPr>
          </a:p>
        </p:txBody>
      </p:sp>
      <p:sp>
        <p:nvSpPr>
          <p:cNvPr id="3" name="Subtitle 2"/>
          <p:cNvSpPr>
            <a:spLocks noGrp="1"/>
          </p:cNvSpPr>
          <p:nvPr>
            <p:ph type="subTitle" idx="1"/>
          </p:nvPr>
        </p:nvSpPr>
        <p:spPr>
          <a:xfrm>
            <a:off x="6194715" y="2916244"/>
            <a:ext cx="5334931" cy="3756019"/>
          </a:xfrm>
        </p:spPr>
        <p:txBody>
          <a:bodyPr vert="horz" lIns="91440" tIns="45720" rIns="91440" bIns="45720" rtlCol="0" anchor="t">
            <a:normAutofit/>
          </a:bodyPr>
          <a:lstStyle/>
          <a:p>
            <a:pPr algn="r" fontAlgn="base"/>
            <a:endParaRPr lang="en-CA" sz="1800">
              <a:latin typeface=""/>
            </a:endParaRPr>
          </a:p>
          <a:p>
            <a:pPr algn="r" fontAlgn="base"/>
            <a:r>
              <a:rPr lang="en-CA" sz="1800" err="1">
                <a:latin typeface=""/>
              </a:rPr>
              <a:t>Arunpriya</a:t>
            </a:r>
            <a:r>
              <a:rPr lang="en-CA" sz="1800">
                <a:latin typeface=""/>
              </a:rPr>
              <a:t> Gobinath || 100841238</a:t>
            </a:r>
          </a:p>
          <a:p>
            <a:pPr algn="r" fontAlgn="base"/>
            <a:r>
              <a:rPr lang="en-CA" sz="1800">
                <a:latin typeface=""/>
              </a:rPr>
              <a:t>Jugnu Shefin || 100814025</a:t>
            </a:r>
          </a:p>
          <a:p>
            <a:pPr algn="r" fontAlgn="base"/>
            <a:r>
              <a:rPr lang="en-CA" sz="1800">
                <a:latin typeface=""/>
              </a:rPr>
              <a:t>Ramasubramanian </a:t>
            </a:r>
            <a:r>
              <a:rPr lang="en-CA" sz="1800" err="1">
                <a:latin typeface=""/>
              </a:rPr>
              <a:t>Dharumaperumal</a:t>
            </a:r>
            <a:r>
              <a:rPr lang="en-CA" sz="1800">
                <a:latin typeface=""/>
              </a:rPr>
              <a:t> || 100810343</a:t>
            </a:r>
          </a:p>
          <a:p>
            <a:pPr algn="r" fontAlgn="base"/>
            <a:r>
              <a:rPr lang="en-CA" sz="1800">
                <a:latin typeface=""/>
              </a:rPr>
              <a:t>Raj Dholakia || 100813041</a:t>
            </a:r>
          </a:p>
          <a:p>
            <a:pPr algn="r" fontAlgn="base"/>
            <a:r>
              <a:rPr lang="en-CA" sz="1800">
                <a:latin typeface=""/>
              </a:rPr>
              <a:t>Sourabh Potdar || 100844478</a:t>
            </a:r>
          </a:p>
          <a:p>
            <a:pPr algn="r" fontAlgn="base"/>
            <a:endParaRPr lang="en-CA" sz="1800">
              <a:latin typeface=""/>
            </a:endParaRPr>
          </a:p>
          <a:p>
            <a:pPr algn="r" fontAlgn="base"/>
            <a:r>
              <a:rPr lang="en-CA" sz="1800" b="1">
                <a:latin typeface=""/>
              </a:rPr>
              <a:t>Product Manager: Marcos Bittencourt</a:t>
            </a:r>
          </a:p>
        </p:txBody>
      </p:sp>
      <p:sp>
        <p:nvSpPr>
          <p:cNvPr id="9"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2768FA1F-2D7F-AC42-9163-04B0F044A8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8" t="149" r="-3141" b="-4418"/>
          <a:stretch/>
        </p:blipFill>
        <p:spPr>
          <a:xfrm>
            <a:off x="631840" y="598720"/>
            <a:ext cx="5399309" cy="539930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25C17-C616-4620-B6DB-17F4307F6A61}"/>
              </a:ext>
            </a:extLst>
          </p:cNvPr>
          <p:cNvSpPr>
            <a:spLocks noGrp="1"/>
          </p:cNvSpPr>
          <p:nvPr>
            <p:ph type="title"/>
          </p:nvPr>
        </p:nvSpPr>
        <p:spPr>
          <a:xfrm>
            <a:off x="643470" y="847461"/>
            <a:ext cx="3418659" cy="2445277"/>
          </a:xfrm>
        </p:spPr>
        <p:txBody>
          <a:bodyPr anchor="ctr">
            <a:normAutofit/>
          </a:bodyPr>
          <a:lstStyle/>
          <a:p>
            <a:r>
              <a:rPr lang="en-US" sz="4800" b="1">
                <a:latin typeface=""/>
                <a:cs typeface="Calibri Light"/>
              </a:rPr>
              <a:t>Table of Contents</a:t>
            </a:r>
            <a:endParaRPr lang="en-US" sz="4800" b="1">
              <a:latin typeface=""/>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3FF4FBAE-4715-47F9-8D09-5E829B41307B}"/>
              </a:ext>
            </a:extLst>
          </p:cNvPr>
          <p:cNvGraphicFramePr>
            <a:graphicFrameLocks noGrp="1"/>
          </p:cNvGraphicFramePr>
          <p:nvPr>
            <p:ph idx="1"/>
            <p:extLst>
              <p:ext uri="{D42A27DB-BD31-4B8C-83A1-F6EECF244321}">
                <p14:modId xmlns:p14="http://schemas.microsoft.com/office/powerpoint/2010/main" val="253697279"/>
              </p:ext>
            </p:extLst>
          </p:nvPr>
        </p:nvGraphicFramePr>
        <p:xfrm>
          <a:off x="4648018" y="1338262"/>
          <a:ext cx="690051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77B96E2-4C21-F94D-9368-5CD20404651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Tree>
    <p:extLst>
      <p:ext uri="{BB962C8B-B14F-4D97-AF65-F5344CB8AC3E}">
        <p14:creationId xmlns:p14="http://schemas.microsoft.com/office/powerpoint/2010/main" val="167670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9B24-4E46-444F-A6CC-F20CC048AAEC}"/>
              </a:ext>
            </a:extLst>
          </p:cNvPr>
          <p:cNvSpPr>
            <a:spLocks noGrp="1"/>
          </p:cNvSpPr>
          <p:nvPr>
            <p:ph type="title"/>
          </p:nvPr>
        </p:nvSpPr>
        <p:spPr/>
        <p:txBody>
          <a:bodyPr>
            <a:normAutofit/>
          </a:bodyPr>
          <a:lstStyle/>
          <a:p>
            <a:r>
              <a:rPr lang="en-US" sz="3600" b="1">
                <a:latin typeface=""/>
                <a:cs typeface="Calibri Light"/>
              </a:rPr>
              <a:t>Problem Description - AP</a:t>
            </a:r>
            <a:endParaRPr lang="en-US" sz="3600" b="1">
              <a:latin typeface=""/>
            </a:endParaRPr>
          </a:p>
        </p:txBody>
      </p:sp>
      <p:sp>
        <p:nvSpPr>
          <p:cNvPr id="3" name="Content Placeholder 2">
            <a:extLst>
              <a:ext uri="{FF2B5EF4-FFF2-40B4-BE49-F238E27FC236}">
                <a16:creationId xmlns:a16="http://schemas.microsoft.com/office/drawing/2014/main" id="{A6537701-8D68-4494-8403-3275299B73F4}"/>
              </a:ext>
            </a:extLst>
          </p:cNvPr>
          <p:cNvSpPr>
            <a:spLocks noGrp="1"/>
          </p:cNvSpPr>
          <p:nvPr>
            <p:ph idx="1"/>
          </p:nvPr>
        </p:nvSpPr>
        <p:spPr>
          <a:xfrm>
            <a:off x="838200" y="1825625"/>
            <a:ext cx="7587343" cy="4351338"/>
          </a:xfrm>
        </p:spPr>
        <p:txBody>
          <a:bodyPr vert="horz" lIns="91440" tIns="45720" rIns="91440" bIns="45720" rtlCol="0" anchor="t">
            <a:normAutofit fontScale="55000" lnSpcReduction="20000"/>
          </a:bodyPr>
          <a:lstStyle/>
          <a:p>
            <a:pPr marL="0" indent="0">
              <a:buNone/>
            </a:pPr>
            <a:r>
              <a:rPr lang="en-CA" sz="2400" b="1">
                <a:solidFill>
                  <a:srgbClr val="0070C0"/>
                </a:solidFill>
                <a:latin typeface=""/>
              </a:rPr>
              <a:t>What is the Dino Run game?</a:t>
            </a:r>
          </a:p>
          <a:p>
            <a:pPr marL="0" indent="0">
              <a:buNone/>
            </a:pPr>
            <a:r>
              <a:rPr lang="en-US" sz="2400">
                <a:ea typeface="+mn-lt"/>
                <a:cs typeface="+mn-lt"/>
              </a:rPr>
              <a:t>When our internet connection goes down and we feel like a Neanderthal, Google understands our plight and provides some fun entertainment to pass the time while our connection to the World Wide Web is resurrecting: Chrome dinosaur offline game! </a:t>
            </a:r>
          </a:p>
          <a:p>
            <a:pPr marL="0" indent="0">
              <a:buNone/>
            </a:pPr>
            <a:r>
              <a:rPr lang="en-US" sz="2400">
                <a:ea typeface="+mn-lt"/>
                <a:cs typeface="+mn-lt"/>
              </a:rPr>
              <a:t>It is a primitive endless runner game in the Chrome browser. The protagonist is a charming little T-Rex dinosaur who is running through an ancient desert. </a:t>
            </a:r>
          </a:p>
          <a:p>
            <a:pPr marL="0" indent="0">
              <a:buNone/>
            </a:pPr>
            <a:r>
              <a:rPr lang="en-US" sz="2500" b="1">
                <a:ea typeface="+mn-lt"/>
                <a:cs typeface="+mn-lt"/>
              </a:rPr>
              <a:t>What is the goal of the Game?</a:t>
            </a:r>
          </a:p>
          <a:p>
            <a:pPr marL="0" indent="0">
              <a:buNone/>
            </a:pPr>
            <a:r>
              <a:rPr lang="en-US" sz="2400">
                <a:ea typeface="+mn-lt"/>
                <a:cs typeface="+mn-lt"/>
              </a:rPr>
              <a:t>Of course, the dinosaur game has its purpose: to avoid cacti and pterodactyls. Though the game seems easy, it does not take long to get hard because the game’s speed will be constantly increasing as our progress further</a:t>
            </a:r>
          </a:p>
          <a:p>
            <a:pPr marL="0" indent="0">
              <a:buNone/>
            </a:pPr>
            <a:r>
              <a:rPr lang="en-US" sz="2500" b="1">
                <a:ea typeface="+mn-lt"/>
                <a:cs typeface="+mn-lt"/>
              </a:rPr>
              <a:t>How to play the game?</a:t>
            </a:r>
          </a:p>
          <a:p>
            <a:pPr marL="0" indent="0">
              <a:buNone/>
            </a:pPr>
            <a:r>
              <a:rPr lang="en-US" sz="2400">
                <a:ea typeface="+mn-lt"/>
                <a:cs typeface="+mn-lt"/>
              </a:rPr>
              <a:t>On both desktop and mobile, the game may be played in the Chrome browser. The control is the simplest: When the black dinosaur appears in our browser, suggesting that there is no Internet connection, we just hit the spacebar to begin the game. Jumping over obstacles is also done with the spacebar. To duck, use the down arrow. If we're on a mobile device, simply tapping the little Chrome Dino will activate it and help it avoid obstacles.</a:t>
            </a:r>
            <a:endParaRPr lang="en-CA" sz="2400" b="1">
              <a:ea typeface="+mn-lt"/>
              <a:cs typeface="+mn-lt"/>
            </a:endParaRPr>
          </a:p>
          <a:p>
            <a:pPr marL="0" indent="0">
              <a:buNone/>
            </a:pPr>
            <a:r>
              <a:rPr lang="en-CA" sz="2400" b="1">
                <a:solidFill>
                  <a:srgbClr val="0070C0"/>
                </a:solidFill>
                <a:latin typeface=""/>
              </a:rPr>
              <a:t>Why should train this Dino?</a:t>
            </a:r>
          </a:p>
          <a:p>
            <a:pPr>
              <a:buFontTx/>
              <a:buChar char="-"/>
            </a:pPr>
            <a:r>
              <a:rPr lang="en-CA" sz="2400">
                <a:cs typeface="Calibri"/>
              </a:rPr>
              <a:t>If we are trying to create AI, why not try to see how these algorithms perform at playing games? Games can be learnt from scratch – with usually a simple goal (of survival in this case).</a:t>
            </a:r>
          </a:p>
          <a:p>
            <a:pPr>
              <a:buFontTx/>
              <a:buChar char="-"/>
            </a:pPr>
            <a:r>
              <a:rPr lang="en-US" sz="2400">
                <a:cs typeface="Calibri"/>
              </a:rPr>
              <a:t>Training a virtual agent to outperform human players can teach us how to optimize different processes in a variety of different and exciting subfields. By better understanding different aspects of intelligence, we can use this knowledge as inspiration to build novel computer systems that learn to find solutions to difficult problems on their own.</a:t>
            </a:r>
            <a:endParaRPr lang="en-CA" sz="2400">
              <a:cs typeface="Calibri"/>
            </a:endParaRPr>
          </a:p>
        </p:txBody>
      </p:sp>
      <p:grpSp>
        <p:nvGrpSpPr>
          <p:cNvPr id="12" name="Group 11">
            <a:extLst>
              <a:ext uri="{FF2B5EF4-FFF2-40B4-BE49-F238E27FC236}">
                <a16:creationId xmlns:a16="http://schemas.microsoft.com/office/drawing/2014/main" id="{B4BFA936-823C-6147-9F5C-8AF12EE4DDF8}"/>
              </a:ext>
            </a:extLst>
          </p:cNvPr>
          <p:cNvGrpSpPr/>
          <p:nvPr/>
        </p:nvGrpSpPr>
        <p:grpSpPr>
          <a:xfrm>
            <a:off x="0" y="0"/>
            <a:ext cx="12192000" cy="6858000"/>
            <a:chOff x="0" y="0"/>
            <a:chExt cx="12192000" cy="6858000"/>
          </a:xfrm>
        </p:grpSpPr>
        <p:pic>
          <p:nvPicPr>
            <p:cNvPr id="13" name="Picture 12">
              <a:extLst>
                <a:ext uri="{FF2B5EF4-FFF2-40B4-BE49-F238E27FC236}">
                  <a16:creationId xmlns:a16="http://schemas.microsoft.com/office/drawing/2014/main" id="{92ABB402-B95C-D441-B7A4-19CEDBF8A9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14" name="Rectangle 13">
              <a:extLst>
                <a:ext uri="{FF2B5EF4-FFF2-40B4-BE49-F238E27FC236}">
                  <a16:creationId xmlns:a16="http://schemas.microsoft.com/office/drawing/2014/main" id="{714E0962-206D-D64A-8385-89E935FA1D3A}"/>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E9F90A-A88C-BF49-A704-6F4AC946B589}"/>
                </a:ext>
              </a:extLst>
            </p:cNvPr>
            <p:cNvCxnSpPr>
              <a:cxnSpLocks/>
            </p:cNvCxnSpPr>
            <p:nvPr/>
          </p:nvCxnSpPr>
          <p:spPr>
            <a:xfrm>
              <a:off x="925286" y="1447800"/>
              <a:ext cx="1066744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0B85E8-24A4-E84A-8D7C-CC2D1BB81562}"/>
                </a:ext>
              </a:extLst>
            </p:cNvPr>
            <p:cNvCxnSpPr>
              <a:cxnSpLocks/>
            </p:cNvCxnSpPr>
            <p:nvPr/>
          </p:nvCxnSpPr>
          <p:spPr>
            <a:xfrm>
              <a:off x="925286" y="1503040"/>
              <a:ext cx="10667446"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853B9B70-0FC0-4DCC-B66A-DB7ED8046DB8}"/>
              </a:ext>
            </a:extLst>
          </p:cNvPr>
          <p:cNvPicPr>
            <a:picLocks noChangeAspect="1"/>
          </p:cNvPicPr>
          <p:nvPr/>
        </p:nvPicPr>
        <p:blipFill>
          <a:blip r:embed="rId3"/>
          <a:stretch>
            <a:fillRect/>
          </a:stretch>
        </p:blipFill>
        <p:spPr>
          <a:xfrm>
            <a:off x="8425543" y="3204956"/>
            <a:ext cx="3694948" cy="1766728"/>
          </a:xfrm>
          <a:prstGeom prst="rect">
            <a:avLst/>
          </a:prstGeom>
        </p:spPr>
      </p:pic>
      <p:sp>
        <p:nvSpPr>
          <p:cNvPr id="6" name="TextBox 5">
            <a:extLst>
              <a:ext uri="{FF2B5EF4-FFF2-40B4-BE49-F238E27FC236}">
                <a16:creationId xmlns:a16="http://schemas.microsoft.com/office/drawing/2014/main" id="{8D47410E-7532-43B9-A331-A9FF8FA822C6}"/>
              </a:ext>
            </a:extLst>
          </p:cNvPr>
          <p:cNvSpPr txBox="1"/>
          <p:nvPr/>
        </p:nvSpPr>
        <p:spPr>
          <a:xfrm>
            <a:off x="8499192" y="2488676"/>
            <a:ext cx="3435141" cy="492443"/>
          </a:xfrm>
          <a:prstGeom prst="rect">
            <a:avLst/>
          </a:prstGeom>
          <a:noFill/>
        </p:spPr>
        <p:txBody>
          <a:bodyPr wrap="square" rtlCol="0">
            <a:spAutoFit/>
          </a:bodyPr>
          <a:lstStyle/>
          <a:p>
            <a:pPr algn="ctr"/>
            <a:r>
              <a:rPr lang="en-CA" sz="1400" b="1">
                <a:ea typeface="+mn-lt"/>
                <a:cs typeface="+mn-lt"/>
              </a:rPr>
              <a:t>What are the high scores like?</a:t>
            </a:r>
          </a:p>
          <a:p>
            <a:pPr algn="ctr"/>
            <a:r>
              <a:rPr lang="en-CA" sz="1200">
                <a:ea typeface="+mn-lt"/>
                <a:cs typeface="+mn-lt"/>
              </a:rPr>
              <a:t>Source : (https://chromedino.com/)</a:t>
            </a:r>
          </a:p>
        </p:txBody>
      </p:sp>
    </p:spTree>
    <p:extLst>
      <p:ext uri="{BB962C8B-B14F-4D97-AF65-F5344CB8AC3E}">
        <p14:creationId xmlns:p14="http://schemas.microsoft.com/office/powerpoint/2010/main" val="2112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B1974B6-A6F0-8D41-9E25-CF09D1670178}"/>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0BD1CA3E-32EE-D246-ABE8-D121B8001B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7" name="Rectangle 6">
              <a:extLst>
                <a:ext uri="{FF2B5EF4-FFF2-40B4-BE49-F238E27FC236}">
                  <a16:creationId xmlns:a16="http://schemas.microsoft.com/office/drawing/2014/main" id="{962176D7-7F98-F246-B52E-9EEEFA9F5F8E}"/>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A420DF-5E22-9D49-913B-B58A0848C2A9}"/>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402661-E883-F546-B666-78AEE3F9FAD2}"/>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BB824F-CE79-4B75-BAAD-DE1AE66D1BC5}"/>
              </a:ext>
            </a:extLst>
          </p:cNvPr>
          <p:cNvSpPr>
            <a:spLocks noGrp="1"/>
          </p:cNvSpPr>
          <p:nvPr>
            <p:ph type="title"/>
          </p:nvPr>
        </p:nvSpPr>
        <p:spPr/>
        <p:txBody>
          <a:bodyPr>
            <a:normAutofit/>
          </a:bodyPr>
          <a:lstStyle/>
          <a:p>
            <a:r>
              <a:rPr lang="en-US" sz="3600" b="1">
                <a:latin typeface=""/>
                <a:cs typeface="Calibri Light"/>
              </a:rPr>
              <a:t>Solution Description</a:t>
            </a:r>
            <a:endParaRPr lang="en-US" sz="3600" b="1">
              <a:latin typeface=""/>
            </a:endParaRPr>
          </a:p>
        </p:txBody>
      </p:sp>
      <p:sp>
        <p:nvSpPr>
          <p:cNvPr id="3" name="Content Placeholder 2">
            <a:extLst>
              <a:ext uri="{FF2B5EF4-FFF2-40B4-BE49-F238E27FC236}">
                <a16:creationId xmlns:a16="http://schemas.microsoft.com/office/drawing/2014/main" id="{57C76BD7-5D26-4FC3-B9EB-79B382DC027C}"/>
              </a:ext>
            </a:extLst>
          </p:cNvPr>
          <p:cNvSpPr>
            <a:spLocks noGrp="1"/>
          </p:cNvSpPr>
          <p:nvPr>
            <p:ph idx="1"/>
          </p:nvPr>
        </p:nvSpPr>
        <p:spPr>
          <a:xfrm>
            <a:off x="838200" y="1688215"/>
            <a:ext cx="10515600" cy="4351338"/>
          </a:xfrm>
        </p:spPr>
        <p:txBody>
          <a:bodyPr vert="horz" lIns="91440" tIns="45720" rIns="91440" bIns="45720" rtlCol="0" anchor="t">
            <a:normAutofit fontScale="55000" lnSpcReduction="20000"/>
          </a:bodyPr>
          <a:lstStyle/>
          <a:p>
            <a:pPr>
              <a:buFontTx/>
              <a:buChar char="-"/>
            </a:pPr>
            <a:r>
              <a:rPr lang="en-US">
                <a:latin typeface=""/>
                <a:cs typeface="Calibri"/>
              </a:rPr>
              <a:t>Use of reinforcement algorithm</a:t>
            </a:r>
          </a:p>
          <a:p>
            <a:pPr>
              <a:buFontTx/>
              <a:buChar char="-"/>
            </a:pPr>
            <a:r>
              <a:rPr lang="en-US">
                <a:latin typeface=""/>
                <a:ea typeface="+mn-lt"/>
                <a:cs typeface="+mn-lt"/>
              </a:rPr>
              <a:t>We will create a base model using multiple online resources.</a:t>
            </a:r>
          </a:p>
          <a:p>
            <a:pPr marL="0" indent="0">
              <a:buNone/>
            </a:pPr>
            <a:endParaRPr lang="en-US" b="1">
              <a:latin typeface=""/>
              <a:ea typeface="+mn-lt"/>
              <a:cs typeface="+mn-lt"/>
            </a:endParaRPr>
          </a:p>
          <a:p>
            <a:pPr marL="0" indent="0">
              <a:buNone/>
            </a:pPr>
            <a:r>
              <a:rPr lang="en-US" b="1">
                <a:solidFill>
                  <a:srgbClr val="0070C0"/>
                </a:solidFill>
                <a:latin typeface=""/>
                <a:ea typeface="+mn-lt"/>
                <a:cs typeface="+mn-lt"/>
              </a:rPr>
              <a:t>Algorithm</a:t>
            </a:r>
          </a:p>
          <a:p>
            <a:pPr marL="0" indent="0">
              <a:buNone/>
            </a:pPr>
            <a:r>
              <a:rPr lang="en-US">
                <a:latin typeface=""/>
                <a:cs typeface="Calibri"/>
              </a:rPr>
              <a:t>-   The algorithm would describe a high-level overview of the steps to be undertaken.</a:t>
            </a:r>
          </a:p>
          <a:p>
            <a:pPr>
              <a:buFontTx/>
              <a:buChar char="-"/>
            </a:pPr>
            <a:r>
              <a:rPr lang="en-US">
                <a:latin typeface=""/>
                <a:cs typeface="Calibri"/>
              </a:rPr>
              <a:t>Achieving the current position of the Dino in the game.</a:t>
            </a:r>
          </a:p>
          <a:p>
            <a:pPr>
              <a:buFontTx/>
              <a:buChar char="-"/>
            </a:pPr>
            <a:r>
              <a:rPr lang="en-US">
                <a:latin typeface=""/>
                <a:cs typeface="Calibri"/>
              </a:rPr>
              <a:t>Preparing the data to be fed into the Machine Learning model.</a:t>
            </a:r>
          </a:p>
          <a:p>
            <a:pPr>
              <a:buFontTx/>
              <a:buChar char="-"/>
            </a:pPr>
            <a:r>
              <a:rPr lang="en-US">
                <a:latin typeface=""/>
                <a:cs typeface="Calibri"/>
              </a:rPr>
              <a:t>Q-Learning Reinforcement learning algorithm to be used.</a:t>
            </a:r>
          </a:p>
          <a:p>
            <a:pPr>
              <a:buFontTx/>
              <a:buChar char="-"/>
            </a:pPr>
            <a:r>
              <a:rPr lang="en-US">
                <a:latin typeface=""/>
                <a:cs typeface="Calibri"/>
              </a:rPr>
              <a:t>How is the model going to be trained?</a:t>
            </a:r>
          </a:p>
          <a:p>
            <a:pPr marL="0" indent="0">
              <a:buNone/>
            </a:pPr>
            <a:endParaRPr lang="en-US" b="1">
              <a:latin typeface=""/>
              <a:cs typeface="Calibri"/>
            </a:endParaRPr>
          </a:p>
          <a:p>
            <a:pPr marL="0" indent="0">
              <a:buNone/>
            </a:pPr>
            <a:r>
              <a:rPr lang="en-US" b="1">
                <a:solidFill>
                  <a:srgbClr val="0070C0"/>
                </a:solidFill>
                <a:latin typeface=""/>
                <a:cs typeface="Calibri"/>
              </a:rPr>
              <a:t>Cloud Services</a:t>
            </a:r>
          </a:p>
          <a:p>
            <a:r>
              <a:rPr lang="en-US">
                <a:latin typeface=""/>
                <a:cs typeface="Calibri"/>
              </a:rPr>
              <a:t>Two ways to use cloud computing for the project</a:t>
            </a:r>
          </a:p>
          <a:p>
            <a:r>
              <a:rPr lang="en-US">
                <a:latin typeface=""/>
                <a:cs typeface="Calibri"/>
              </a:rPr>
              <a:t>Train and test the performance of the model on the cloud – there might eb a cost associated.</a:t>
            </a:r>
          </a:p>
          <a:p>
            <a:r>
              <a:rPr lang="en-US">
                <a:latin typeface=""/>
                <a:cs typeface="Calibri"/>
              </a:rPr>
              <a:t>Create a website, a playground for hyperparameter tuning for the model.</a:t>
            </a:r>
          </a:p>
        </p:txBody>
      </p:sp>
    </p:spTree>
    <p:extLst>
      <p:ext uri="{BB962C8B-B14F-4D97-AF65-F5344CB8AC3E}">
        <p14:creationId xmlns:p14="http://schemas.microsoft.com/office/powerpoint/2010/main" val="209395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AFB5-8C2F-4DF9-829E-C7D0ED80FB13}"/>
              </a:ext>
            </a:extLst>
          </p:cNvPr>
          <p:cNvSpPr>
            <a:spLocks noGrp="1"/>
          </p:cNvSpPr>
          <p:nvPr>
            <p:ph type="title"/>
          </p:nvPr>
        </p:nvSpPr>
        <p:spPr/>
        <p:txBody>
          <a:bodyPr>
            <a:normAutofit/>
          </a:bodyPr>
          <a:lstStyle/>
          <a:p>
            <a:r>
              <a:rPr lang="en-US" sz="3600" b="1">
                <a:latin typeface=""/>
                <a:cs typeface="Calibri Light"/>
              </a:rPr>
              <a:t>Project Scope</a:t>
            </a:r>
            <a:endParaRPr lang="en-US" sz="3600" b="1">
              <a:latin typeface=""/>
            </a:endParaRPr>
          </a:p>
        </p:txBody>
      </p:sp>
      <p:sp>
        <p:nvSpPr>
          <p:cNvPr id="3" name="Content Placeholder 2">
            <a:extLst>
              <a:ext uri="{FF2B5EF4-FFF2-40B4-BE49-F238E27FC236}">
                <a16:creationId xmlns:a16="http://schemas.microsoft.com/office/drawing/2014/main" id="{0045600C-8B81-4BF9-BBBD-8B6BFD859E21}"/>
              </a:ext>
            </a:extLst>
          </p:cNvPr>
          <p:cNvSpPr>
            <a:spLocks noGrp="1"/>
          </p:cNvSpPr>
          <p:nvPr>
            <p:ph idx="1"/>
          </p:nvPr>
        </p:nvSpPr>
        <p:spPr>
          <a:xfrm>
            <a:off x="838200" y="1825625"/>
            <a:ext cx="10515600" cy="4575175"/>
          </a:xfrm>
        </p:spPr>
        <p:txBody>
          <a:bodyPr vert="horz" lIns="91440" tIns="45720" rIns="91440" bIns="45720" rtlCol="0" anchor="t">
            <a:normAutofit fontScale="92500" lnSpcReduction="20000"/>
          </a:bodyPr>
          <a:lstStyle/>
          <a:p>
            <a:pPr marL="0" indent="0">
              <a:buNone/>
            </a:pPr>
            <a:r>
              <a:rPr lang="en-US" sz="2000" b="1">
                <a:latin typeface=""/>
                <a:cs typeface="Calibri"/>
              </a:rPr>
              <a:t>The main goal is to develop an algorithm that scores more than 10000+ (highest category on the website) on the Dino Game.</a:t>
            </a:r>
          </a:p>
          <a:p>
            <a:pPr marL="0" indent="0">
              <a:buNone/>
            </a:pPr>
            <a:endParaRPr lang="en-US" sz="2400" b="1">
              <a:latin typeface=""/>
              <a:cs typeface="Calibri"/>
            </a:endParaRPr>
          </a:p>
          <a:p>
            <a:pPr marL="0" indent="0">
              <a:buNone/>
            </a:pPr>
            <a:r>
              <a:rPr lang="en-US" sz="2400" b="1">
                <a:solidFill>
                  <a:srgbClr val="0070C0"/>
                </a:solidFill>
                <a:latin typeface=""/>
                <a:cs typeface="Calibri"/>
              </a:rPr>
              <a:t>In-scope deliverables</a:t>
            </a:r>
            <a:endParaRPr lang="en-US" sz="1600" b="1">
              <a:solidFill>
                <a:srgbClr val="0070C0"/>
              </a:solidFill>
              <a:latin typeface=""/>
              <a:cs typeface="Calibri"/>
            </a:endParaRPr>
          </a:p>
          <a:p>
            <a:pPr marL="285750" indent="-285750">
              <a:spcAft>
                <a:spcPts val="500"/>
              </a:spcAft>
            </a:pPr>
            <a:r>
              <a:rPr lang="en-US" sz="2000">
                <a:latin typeface=""/>
                <a:cs typeface="Calibri"/>
              </a:rPr>
              <a:t>A chrome extension with a simple user interface.</a:t>
            </a:r>
          </a:p>
          <a:p>
            <a:pPr marL="285750" indent="-285750">
              <a:spcAft>
                <a:spcPts val="500"/>
              </a:spcAft>
            </a:pPr>
            <a:r>
              <a:rPr lang="en-US" sz="2000">
                <a:latin typeface=""/>
                <a:cs typeface="Calibri"/>
              </a:rPr>
              <a:t>Acquire, clean and prepare the data for training the machine learning algorithm.</a:t>
            </a:r>
          </a:p>
          <a:p>
            <a:pPr marL="285750" indent="-285750">
              <a:spcAft>
                <a:spcPts val="500"/>
              </a:spcAft>
            </a:pPr>
            <a:r>
              <a:rPr lang="en-US" sz="2000">
                <a:latin typeface=""/>
                <a:cs typeface="Calibri"/>
              </a:rPr>
              <a:t>Design, build and deploy the machine learning  algorithm to successfully classify the spoiler from a text extract.</a:t>
            </a:r>
          </a:p>
          <a:p>
            <a:pPr marL="285750" indent="-285750">
              <a:spcAft>
                <a:spcPts val="500"/>
              </a:spcAft>
            </a:pPr>
            <a:r>
              <a:rPr lang="en-US" sz="2000">
                <a:latin typeface=""/>
                <a:cs typeface="Calibri"/>
              </a:rPr>
              <a:t>Create a prototype by integrating the machine learning model to the browser extension.</a:t>
            </a:r>
          </a:p>
          <a:p>
            <a:pPr marL="0" indent="0">
              <a:buNone/>
            </a:pPr>
            <a:endParaRPr lang="en-US" sz="2400" b="1">
              <a:latin typeface=""/>
              <a:cs typeface="Calibri"/>
            </a:endParaRPr>
          </a:p>
          <a:p>
            <a:pPr marL="0" indent="0">
              <a:buNone/>
            </a:pPr>
            <a:r>
              <a:rPr lang="en-US" sz="2400" b="1">
                <a:solidFill>
                  <a:srgbClr val="0070C0"/>
                </a:solidFill>
                <a:latin typeface=""/>
                <a:cs typeface="Calibri"/>
              </a:rPr>
              <a:t>Out-of-scope deliverables</a:t>
            </a:r>
          </a:p>
          <a:p>
            <a:r>
              <a:rPr lang="en-CA" sz="2000"/>
              <a:t>Gaining users for the extension.</a:t>
            </a:r>
          </a:p>
          <a:p>
            <a:r>
              <a:rPr lang="en-CA" sz="2000"/>
              <a:t>Data collection for model training.</a:t>
            </a:r>
            <a:endParaRPr lang="en-US" sz="2000"/>
          </a:p>
          <a:p>
            <a:pPr marL="742950" lvl="1" indent="-285750">
              <a:spcAft>
                <a:spcPts val="500"/>
              </a:spcAft>
              <a:buFont typeface="Arial"/>
              <a:buChar char="•"/>
            </a:pPr>
            <a:endParaRPr lang="en-US" sz="1600">
              <a:latin typeface=""/>
              <a:cs typeface="Calibri"/>
            </a:endParaRPr>
          </a:p>
          <a:p>
            <a:pPr marL="0" indent="0">
              <a:buNone/>
            </a:pPr>
            <a:endParaRPr lang="en-US" sz="2000">
              <a:latin typeface=""/>
              <a:cs typeface="Calibri"/>
            </a:endParaRPr>
          </a:p>
        </p:txBody>
      </p:sp>
      <p:grpSp>
        <p:nvGrpSpPr>
          <p:cNvPr id="7" name="Group 6">
            <a:extLst>
              <a:ext uri="{FF2B5EF4-FFF2-40B4-BE49-F238E27FC236}">
                <a16:creationId xmlns:a16="http://schemas.microsoft.com/office/drawing/2014/main" id="{D750A187-9C22-594E-BDA2-7615F78343CB}"/>
              </a:ext>
            </a:extLst>
          </p:cNvPr>
          <p:cNvGrpSpPr/>
          <p:nvPr/>
        </p:nvGrpSpPr>
        <p:grpSpPr>
          <a:xfrm>
            <a:off x="0" y="0"/>
            <a:ext cx="12192000" cy="6858000"/>
            <a:chOff x="0" y="0"/>
            <a:chExt cx="12192000" cy="6858000"/>
          </a:xfrm>
        </p:grpSpPr>
        <p:pic>
          <p:nvPicPr>
            <p:cNvPr id="8" name="Picture 7">
              <a:extLst>
                <a:ext uri="{FF2B5EF4-FFF2-40B4-BE49-F238E27FC236}">
                  <a16:creationId xmlns:a16="http://schemas.microsoft.com/office/drawing/2014/main" id="{A3205E98-C4ED-9640-BD7A-9813E1B322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9" name="Rectangle 8">
              <a:extLst>
                <a:ext uri="{FF2B5EF4-FFF2-40B4-BE49-F238E27FC236}">
                  <a16:creationId xmlns:a16="http://schemas.microsoft.com/office/drawing/2014/main" id="{A40A00CB-6956-8E4D-96BE-8A6CCBBEC46F}"/>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0CD456B-3D7C-A042-9B1E-A0F4B02032F5}"/>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97BA5C-7D49-D34A-A451-1E3A7943723E}"/>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0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704209" y="635069"/>
            <a:ext cx="4509236" cy="1139139"/>
          </a:xfrm>
        </p:spPr>
        <p:txBody>
          <a:bodyPr>
            <a:normAutofit/>
          </a:bodyPr>
          <a:lstStyle/>
          <a:p>
            <a:r>
              <a:rPr lang="en-US" sz="3600" b="1">
                <a:latin typeface=""/>
                <a:cs typeface="Calibri Light"/>
              </a:rPr>
              <a:t>Technologies to be Used</a:t>
            </a:r>
            <a:endParaRPr lang="en-US" sz="3600" b="1">
              <a:latin typeface=""/>
            </a:endParaRPr>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720992" y="1941362"/>
            <a:ext cx="4492454" cy="2419097"/>
          </a:xfrm>
        </p:spPr>
        <p:txBody>
          <a:bodyPr vert="horz" lIns="91440" tIns="45720" rIns="91440" bIns="45720" rtlCol="0" anchor="t">
            <a:normAutofit/>
          </a:bodyPr>
          <a:lstStyle/>
          <a:p>
            <a:r>
              <a:rPr lang="en-US" sz="1500">
                <a:latin typeface=""/>
                <a:cs typeface="Calibri"/>
              </a:rPr>
              <a:t>Python</a:t>
            </a:r>
          </a:p>
          <a:p>
            <a:r>
              <a:rPr lang="en-US" sz="1500">
                <a:latin typeface=""/>
                <a:cs typeface="Calibri"/>
              </a:rPr>
              <a:t>Machine learning libraries : Scikit-learn, TensorFlow, Keras</a:t>
            </a:r>
          </a:p>
          <a:p>
            <a:r>
              <a:rPr lang="en-US" sz="1500">
                <a:latin typeface=""/>
                <a:cs typeface="Calibri"/>
              </a:rPr>
              <a:t>HTML/CSS/JavaScript for building the browser extension</a:t>
            </a:r>
          </a:p>
          <a:p>
            <a:r>
              <a:rPr lang="en-US" sz="1500">
                <a:latin typeface=""/>
                <a:cs typeface="Calibri"/>
              </a:rPr>
              <a:t>Selenium</a:t>
            </a:r>
          </a:p>
          <a:p>
            <a:r>
              <a:rPr lang="en-US" sz="1500">
                <a:latin typeface=""/>
                <a:cs typeface="Calibri"/>
              </a:rPr>
              <a:t>Git and GitHub for code management and version control.</a:t>
            </a:r>
          </a:p>
        </p:txBody>
      </p:sp>
      <p:sp>
        <p:nvSpPr>
          <p:cNvPr id="10" name="Freeform: Shape 12">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p:blipFill>
        <p:spPr bwMode="auto">
          <a:xfrm>
            <a:off x="6050245" y="696037"/>
            <a:ext cx="1017204" cy="101720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6">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20">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24">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TensorFlow">
            <a:extLst>
              <a:ext uri="{FF2B5EF4-FFF2-40B4-BE49-F238E27FC236}">
                <a16:creationId xmlns:a16="http://schemas.microsoft.com/office/drawing/2014/main" id="{1B00D53D-6FC4-EF47-9CE6-43626B00B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10806" y="3556634"/>
            <a:ext cx="1885522" cy="10606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4"/>
          <a:srcRect l="6517" r="4338" b="-2"/>
          <a:stretch/>
        </p:blipFill>
        <p:spPr>
          <a:xfrm>
            <a:off x="2640841" y="5609956"/>
            <a:ext cx="2210937" cy="793666"/>
          </a:xfrm>
          <a:prstGeom prst="rect">
            <a:avLst/>
          </a:prstGeom>
        </p:spPr>
      </p:pic>
      <p:sp>
        <p:nvSpPr>
          <p:cNvPr id="24" name="Freeform: Shape 28">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3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5"/>
          <a:srcRect l="7522" r="1311" b="1"/>
          <a:stretch/>
        </p:blipFill>
        <p:spPr>
          <a:xfrm>
            <a:off x="9689910" y="5091462"/>
            <a:ext cx="2110556" cy="1111209"/>
          </a:xfrm>
          <a:prstGeom prst="rect">
            <a:avLst/>
          </a:prstGeom>
        </p:spPr>
      </p:pic>
      <p:pic>
        <p:nvPicPr>
          <p:cNvPr id="30" name="Picture 29">
            <a:extLst>
              <a:ext uri="{FF2B5EF4-FFF2-40B4-BE49-F238E27FC236}">
                <a16:creationId xmlns:a16="http://schemas.microsoft.com/office/drawing/2014/main" id="{2200EB0A-E0B1-184E-96AF-EF55F042AE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50690" y="0"/>
            <a:ext cx="1338262" cy="1338262"/>
          </a:xfrm>
          <a:prstGeom prst="rect">
            <a:avLst/>
          </a:prstGeom>
        </p:spPr>
      </p:pic>
      <p:pic>
        <p:nvPicPr>
          <p:cNvPr id="9" name="Picture 12" descr="Icon&#10;&#10;Description automatically generated">
            <a:extLst>
              <a:ext uri="{FF2B5EF4-FFF2-40B4-BE49-F238E27FC236}">
                <a16:creationId xmlns:a16="http://schemas.microsoft.com/office/drawing/2014/main" id="{5F35426A-0C86-4CFE-ADB4-D1BD29A2E731}"/>
              </a:ext>
            </a:extLst>
          </p:cNvPr>
          <p:cNvPicPr>
            <a:picLocks noChangeAspect="1"/>
          </p:cNvPicPr>
          <p:nvPr/>
        </p:nvPicPr>
        <p:blipFill>
          <a:blip r:embed="rId7"/>
          <a:stretch>
            <a:fillRect/>
          </a:stretch>
        </p:blipFill>
        <p:spPr>
          <a:xfrm>
            <a:off x="9059333" y="1257998"/>
            <a:ext cx="2743200" cy="1040004"/>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199F-6DCC-40B3-8B1E-8BCAD4CBB0D7}"/>
              </a:ext>
            </a:extLst>
          </p:cNvPr>
          <p:cNvSpPr>
            <a:spLocks noGrp="1"/>
          </p:cNvSpPr>
          <p:nvPr>
            <p:ph type="title"/>
          </p:nvPr>
        </p:nvSpPr>
        <p:spPr/>
        <p:txBody>
          <a:bodyPr>
            <a:normAutofit/>
          </a:bodyPr>
          <a:lstStyle/>
          <a:p>
            <a:r>
              <a:rPr lang="en-US" sz="3600" dirty="0">
                <a:latin typeface=""/>
                <a:cs typeface="Calibri Light"/>
              </a:rPr>
              <a:t>Future Scope</a:t>
            </a:r>
            <a:br>
              <a:rPr lang="en-US" sz="3600" dirty="0">
                <a:latin typeface=""/>
                <a:cs typeface="Calibri Light"/>
              </a:rPr>
            </a:br>
            <a:r>
              <a:rPr lang="en-US" sz="2400">
                <a:solidFill>
                  <a:schemeClr val="bg1">
                    <a:lumMod val="50000"/>
                  </a:schemeClr>
                </a:solidFill>
                <a:latin typeface=""/>
                <a:cs typeface="Calibri Light"/>
              </a:rPr>
              <a:t>Use case for the users to </a:t>
            </a:r>
            <a:endParaRPr lang="en-US" sz="2400" dirty="0">
              <a:solidFill>
                <a:schemeClr val="bg1">
                  <a:lumMod val="50000"/>
                </a:schemeClr>
              </a:solidFill>
              <a:latin typeface=""/>
            </a:endParaRPr>
          </a:p>
        </p:txBody>
      </p:sp>
      <p:sp>
        <p:nvSpPr>
          <p:cNvPr id="3" name="Content Placeholder 2">
            <a:extLst>
              <a:ext uri="{FF2B5EF4-FFF2-40B4-BE49-F238E27FC236}">
                <a16:creationId xmlns:a16="http://schemas.microsoft.com/office/drawing/2014/main" id="{C6F3D525-EAB3-4E0E-97FB-6C1555B7BEED}"/>
              </a:ext>
            </a:extLst>
          </p:cNvPr>
          <p:cNvSpPr>
            <a:spLocks noGrp="1"/>
          </p:cNvSpPr>
          <p:nvPr>
            <p:ph idx="1"/>
          </p:nvPr>
        </p:nvSpPr>
        <p:spPr/>
        <p:txBody>
          <a:bodyPr>
            <a:normAutofit fontScale="70000" lnSpcReduction="20000"/>
          </a:bodyPr>
          <a:lstStyle/>
          <a:p>
            <a:pPr marL="0" indent="0">
              <a:buNone/>
            </a:pPr>
            <a:r>
              <a:rPr lang="en-US" sz="2400">
                <a:latin typeface=""/>
              </a:rPr>
              <a:t>The goal is to create a Chrome web browser extension that works in a similar way to </a:t>
            </a:r>
            <a:r>
              <a:rPr lang="en-US" sz="2400">
                <a:solidFill>
                  <a:schemeClr val="bg1">
                    <a:lumMod val="50000"/>
                  </a:schemeClr>
                </a:solidFill>
                <a:latin typeface=""/>
                <a:hlinkClick r:id="rId2">
                  <a:extLst>
                    <a:ext uri="{A12FA001-AC4F-418D-AE19-62706E023703}">
                      <ahyp:hlinkClr xmlns:ahyp="http://schemas.microsoft.com/office/drawing/2018/hyperlinkcolor" val="tx"/>
                    </a:ext>
                  </a:extLst>
                </a:hlinkClick>
              </a:rPr>
              <a:t>Spoiler Protection 2.0</a:t>
            </a:r>
            <a:r>
              <a:rPr lang="en-US" sz="2400">
                <a:solidFill>
                  <a:schemeClr val="bg1">
                    <a:lumMod val="50000"/>
                  </a:schemeClr>
                </a:solidFill>
                <a:latin typeface=""/>
              </a:rPr>
              <a:t>. </a:t>
            </a:r>
          </a:p>
          <a:p>
            <a:pPr marL="0" indent="0">
              <a:buNone/>
            </a:pPr>
            <a:endParaRPr lang="en-US" sz="2400" b="1">
              <a:latin typeface=""/>
            </a:endParaRPr>
          </a:p>
          <a:p>
            <a:pPr marL="0" indent="0">
              <a:buNone/>
            </a:pPr>
            <a:r>
              <a:rPr lang="en-US" sz="2400" b="1">
                <a:solidFill>
                  <a:srgbClr val="FF5757"/>
                </a:solidFill>
                <a:latin typeface=""/>
              </a:rPr>
              <a:t>Expected features</a:t>
            </a:r>
          </a:p>
          <a:p>
            <a:r>
              <a:rPr lang="en-US" sz="2400">
                <a:latin typeface=""/>
              </a:rPr>
              <a:t>Ability to selected from a pre-defined list of movies. If the desired movie option does not exist, add name of the movie manually.</a:t>
            </a:r>
          </a:p>
          <a:p>
            <a:r>
              <a:rPr lang="en-US" sz="2400">
                <a:latin typeface=""/>
              </a:rPr>
              <a:t>Ability to switch between three modes:</a:t>
            </a:r>
          </a:p>
          <a:p>
            <a:pPr marL="914400" lvl="1" indent="-457200">
              <a:buFont typeface="+mj-lt"/>
              <a:buAutoNum type="arabicPeriod"/>
            </a:pPr>
            <a:r>
              <a:rPr lang="en-US" sz="2000">
                <a:latin typeface=""/>
              </a:rPr>
              <a:t>Extension OFF – Do not hide any spoilers.</a:t>
            </a:r>
          </a:p>
          <a:p>
            <a:pPr marL="914400" lvl="1" indent="-457200">
              <a:buFont typeface="+mj-lt"/>
              <a:buAutoNum type="arabicPeriod"/>
            </a:pPr>
            <a:r>
              <a:rPr lang="en-US" sz="2000">
                <a:latin typeface=""/>
              </a:rPr>
              <a:t>Hidden Mode – hide specific parts of a webpage.</a:t>
            </a:r>
          </a:p>
          <a:p>
            <a:pPr marL="914400" lvl="1" indent="-457200">
              <a:buFont typeface="+mj-lt"/>
              <a:buAutoNum type="arabicPeriod"/>
            </a:pPr>
            <a:r>
              <a:rPr lang="en-US" sz="2000">
                <a:latin typeface=""/>
              </a:rPr>
              <a:t>Pop-up Mode – have a pop-up appear when visiting a webpage with spoilers.</a:t>
            </a:r>
          </a:p>
          <a:p>
            <a:r>
              <a:rPr lang="en-US" sz="2400">
                <a:latin typeface=""/>
              </a:rPr>
              <a:t>Option to select a background color to hide spoilers (only in Hidden Mode).</a:t>
            </a:r>
          </a:p>
          <a:p>
            <a:pPr marL="0" indent="0">
              <a:buNone/>
            </a:pPr>
            <a:endParaRPr lang="en-US" sz="2400" b="1">
              <a:latin typeface=""/>
              <a:cs typeface="Calibri"/>
            </a:endParaRPr>
          </a:p>
          <a:p>
            <a:pPr marL="0" indent="0">
              <a:buNone/>
            </a:pPr>
            <a:r>
              <a:rPr lang="en-US" sz="2400" b="1">
                <a:solidFill>
                  <a:srgbClr val="FF5757"/>
                </a:solidFill>
                <a:latin typeface=""/>
                <a:cs typeface="Calibri"/>
              </a:rPr>
              <a:t>Project acceptance criteria</a:t>
            </a:r>
          </a:p>
          <a:p>
            <a:r>
              <a:rPr lang="en-US" sz="2400">
                <a:latin typeface=""/>
                <a:cs typeface="Calibri"/>
              </a:rPr>
              <a:t>Successful development of chrome extension to block spoiler text.</a:t>
            </a:r>
          </a:p>
          <a:p>
            <a:r>
              <a:rPr lang="en-US" sz="2400">
                <a:latin typeface=""/>
                <a:cs typeface="Calibri"/>
              </a:rPr>
              <a:t>Successful development of machine learning model to classify spoiler text.</a:t>
            </a:r>
          </a:p>
        </p:txBody>
      </p:sp>
      <p:grpSp>
        <p:nvGrpSpPr>
          <p:cNvPr id="6" name="Group 5">
            <a:extLst>
              <a:ext uri="{FF2B5EF4-FFF2-40B4-BE49-F238E27FC236}">
                <a16:creationId xmlns:a16="http://schemas.microsoft.com/office/drawing/2014/main" id="{2E4E6597-2953-ED4C-B239-EED471D7963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2D6A6BAF-1251-404F-A85C-52751F629D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8" name="Rectangle 7">
              <a:extLst>
                <a:ext uri="{FF2B5EF4-FFF2-40B4-BE49-F238E27FC236}">
                  <a16:creationId xmlns:a16="http://schemas.microsoft.com/office/drawing/2014/main" id="{9A37DBAF-2AAE-3849-9647-B1FB740F6862}"/>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83395D-F12B-7F4D-8F3E-ED52A3D34330}"/>
                </a:ext>
              </a:extLst>
            </p:cNvPr>
            <p:cNvCxnSpPr/>
            <p:nvPr/>
          </p:nvCxnSpPr>
          <p:spPr>
            <a:xfrm>
              <a:off x="925286" y="1577500"/>
              <a:ext cx="10101943" cy="0"/>
            </a:xfrm>
            <a:prstGeom prst="line">
              <a:avLst/>
            </a:prstGeom>
            <a:ln w="28575">
              <a:solidFill>
                <a:srgbClr val="FF575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DD3E59-04C8-4645-9420-119227020ADD}"/>
                </a:ext>
              </a:extLst>
            </p:cNvPr>
            <p:cNvCxnSpPr>
              <a:cxnSpLocks/>
            </p:cNvCxnSpPr>
            <p:nvPr/>
          </p:nvCxnSpPr>
          <p:spPr>
            <a:xfrm>
              <a:off x="925286" y="16327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1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96F1-1E80-534F-B7EE-F510AF1579B2}"/>
              </a:ext>
            </a:extLst>
          </p:cNvPr>
          <p:cNvSpPr>
            <a:spLocks noGrp="1"/>
          </p:cNvSpPr>
          <p:nvPr>
            <p:ph type="title"/>
          </p:nvPr>
        </p:nvSpPr>
        <p:spPr>
          <a:xfrm>
            <a:off x="838200" y="1563666"/>
            <a:ext cx="10515600" cy="930320"/>
          </a:xfrm>
        </p:spPr>
        <p:txBody>
          <a:bodyPr>
            <a:normAutofit/>
          </a:bodyPr>
          <a:lstStyle/>
          <a:p>
            <a:pPr algn="ctr"/>
            <a:r>
              <a:rPr lang="en-US" sz="6000" b="1">
                <a:latin typeface=""/>
              </a:rPr>
              <a:t>Thank you!</a:t>
            </a:r>
          </a:p>
        </p:txBody>
      </p:sp>
      <p:pic>
        <p:nvPicPr>
          <p:cNvPr id="5" name="Picture 4">
            <a:extLst>
              <a:ext uri="{FF2B5EF4-FFF2-40B4-BE49-F238E27FC236}">
                <a16:creationId xmlns:a16="http://schemas.microsoft.com/office/drawing/2014/main" id="{7900C93D-694F-2B43-BE12-932250D635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90530" y="2493986"/>
            <a:ext cx="3810939" cy="3810939"/>
          </a:xfrm>
          <a:prstGeom prst="rect">
            <a:avLst/>
          </a:prstGeom>
        </p:spPr>
      </p:pic>
    </p:spTree>
    <p:extLst>
      <p:ext uri="{BB962C8B-B14F-4D97-AF65-F5344CB8AC3E}">
        <p14:creationId xmlns:p14="http://schemas.microsoft.com/office/powerpoint/2010/main" val="149073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12" ma:contentTypeDescription="Create a new document." ma:contentTypeScope="" ma:versionID="ae9d638fc8612f104d9c94ad5ab6c34d">
  <xsd:schema xmlns:xsd="http://www.w3.org/2001/XMLSchema" xmlns:xs="http://www.w3.org/2001/XMLSchema" xmlns:p="http://schemas.microsoft.com/office/2006/metadata/properties" xmlns:ns2="1a303891-b730-4f3b-97a3-ea9f42070766" xmlns:ns3="7a701bdc-cd9f-45d4-a0d4-25a2b20bd704" targetNamespace="http://schemas.microsoft.com/office/2006/metadata/properties" ma:root="true" ma:fieldsID="2221c7a9a8d3215347c3a6ee65086457" ns2:_="" ns3:_="">
    <xsd:import namespace="1a303891-b730-4f3b-97a3-ea9f42070766"/>
    <xsd:import namespace="7a701bdc-cd9f-45d4-a0d4-25a2b20bd7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701bdc-cd9f-45d4-a0d4-25a2b20bd70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F90BF9-4E57-46AB-8B64-A3AAEE8B040C}">
  <ds:schemaRefs>
    <ds:schemaRef ds:uri="1a303891-b730-4f3b-97a3-ea9f42070766"/>
    <ds:schemaRef ds:uri="7a701bdc-cd9f-45d4-a0d4-25a2b20b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67229A-346B-431C-9475-F7EC9532EF5A}">
  <ds:schemaRefs>
    <ds:schemaRef ds:uri="1a303891-b730-4f3b-97a3-ea9f42070766"/>
    <ds:schemaRef ds:uri="7a701bdc-cd9f-45d4-a0d4-25a2b20bd7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1430105-7A75-42AB-ABF8-2AA674738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779</Words>
  <Application>Microsoft Macintosh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Detailed Presentation</vt:lpstr>
      <vt:lpstr>Table of Contents</vt:lpstr>
      <vt:lpstr>Problem Description - AP</vt:lpstr>
      <vt:lpstr>Solution Description</vt:lpstr>
      <vt:lpstr>Project Scope</vt:lpstr>
      <vt:lpstr>Technologies to be Used</vt:lpstr>
      <vt:lpstr>Future Scope Use case for the users to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Dholakia</cp:lastModifiedBy>
  <cp:revision>1</cp:revision>
  <dcterms:created xsi:type="dcterms:W3CDTF">2021-10-06T02:43:37Z</dcterms:created>
  <dcterms:modified xsi:type="dcterms:W3CDTF">2022-02-01T03:55:43Z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