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9144000"/>
  <p:notesSz cx="6858000" cy="9144000"/>
  <p:embeddedFontLs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hpXZV51M4MGkQvEK03nXGcziR8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25a4b5e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f825a4b5ec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825a4b5ec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f825a4b5ec_0_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mparison">
  <p:cSld name="3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3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43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4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43"/>
          <p:cNvSpPr txBox="1"/>
          <p:nvPr>
            <p:ph idx="1" type="body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5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6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6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6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7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7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8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0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40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40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4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41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41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41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41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4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42"/>
          <p:cNvSpPr txBox="1"/>
          <p:nvPr>
            <p:ph idx="1" type="body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413012" y="2076196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Lato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KẾ HOẠCH LÀM VIỆC 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801518" y="3084220"/>
            <a:ext cx="7342482" cy="84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7200"/>
              <a:buFont typeface="Lato"/>
              <a:buNone/>
            </a:pPr>
            <a:r>
              <a:rPr b="1" i="0" lang="en-US" sz="7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TUẦN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1. Giao diện quản lý tài liệu học tập</a:t>
            </a:r>
            <a:endParaRPr/>
          </a:p>
        </p:txBody>
      </p:sp>
      <p:pic>
        <p:nvPicPr>
          <p:cNvPr id="133" name="Google Shape;13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63" y="873760"/>
            <a:ext cx="2363098" cy="511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/>
        </p:nvSpPr>
        <p:spPr>
          <a:xfrm>
            <a:off x="3779520" y="3138269"/>
            <a:ext cx="451104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 bài đăng và ứng dụng trong mỗi lớp học là chưa có, thay thế thành bài kiểm tra (survey) trong tuần sau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1. Giao diện quản lý tài liệu học tập</a:t>
            </a:r>
            <a:endParaRPr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023" y="1076960"/>
            <a:ext cx="2358400" cy="510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/>
        </p:nvSpPr>
        <p:spPr>
          <a:xfrm>
            <a:off x="4084320" y="1918960"/>
            <a:ext cx="41351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 nhấn vào dấu … bên cạnh tài liệu sẽ hiện lên các tùy chọn chỉnh sửa về tên hoặc xóa tài liệu.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 lượng các tùy chọn tùy thuộc vào yêu cầu, không nhất thiết phải giống hệt ứng dụng MS Teams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219217" y="1918366"/>
            <a:ext cx="8705566" cy="301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Giao diện upload tài liệu, quản lý tài liệu học tập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 u="sng"/>
              <a:t>API tạo bài tập và quản lý bài tập</a:t>
            </a:r>
            <a:endParaRPr b="1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idx="12" type="sldNum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3"/>
          <p:cNvSpPr txBox="1"/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2. KIỂM TRA VÀ KHẢO SÁT</a:t>
            </a:r>
            <a:endParaRPr/>
          </a:p>
        </p:txBody>
      </p:sp>
      <p:sp>
        <p:nvSpPr>
          <p:cNvPr id="156" name="Google Shape;156;p13"/>
          <p:cNvSpPr txBox="1"/>
          <p:nvPr/>
        </p:nvSpPr>
        <p:spPr>
          <a:xfrm>
            <a:off x="369348" y="1415560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3B29"/>
              </a:buClr>
              <a:buSzPts val="1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edit_survey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3B29"/>
              </a:buClr>
              <a:buSzPts val="1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delete_survey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3B29"/>
              </a:buClr>
              <a:buSzPts val="1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2.3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submit_survey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3B29"/>
              </a:buClr>
              <a:buSzPts val="1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2.4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get_survey_responses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edit_survey</a:t>
            </a:r>
            <a:endParaRPr i="1"/>
          </a:p>
        </p:txBody>
      </p:sp>
      <p:sp>
        <p:nvSpPr>
          <p:cNvPr id="162" name="Google Shape;162;p1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edit_survey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464820" y="1416868"/>
            <a:ext cx="821436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 tả: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dùng để chỉnh sửa thông tin của một bài kiểm tra hoặc bài khảo sát hiện có.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Phương thức Request: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token: Mã xác thực của giảng viên.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survey_id: ID của bài kiểm tra cần chỉnh sửa.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Mô tả văn bản mới của bài kiểm tra (không bắt buộc nếu không thay đổi).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file: Tệp mới của bài kiểm tra (không bắt buộc nếu không thay đổi).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deadline: Hạn nộp mới cho việc nộp bài kiểm tra (không bắt buộc nếu không thay đổi).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edit_survey</a:t>
            </a:r>
            <a:endParaRPr i="1"/>
          </a:p>
        </p:txBody>
      </p:sp>
      <p:sp>
        <p:nvSpPr>
          <p:cNvPr id="170" name="Google Shape;170;p1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edit_survey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529900" y="1471793"/>
            <a:ext cx="8084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đầu ra: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 công: Trả về survey_id và thông tin đã được cập nhật.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Thất bại: Trả về các thông báo lỗi tương ứng.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edit_survey</a:t>
            </a:r>
            <a:endParaRPr i="1"/>
          </a:p>
        </p:txBody>
      </p:sp>
      <p:sp>
        <p:nvSpPr>
          <p:cNvPr id="178" name="Google Shape;178;p1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6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edit_survey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04520" y="1473747"/>
            <a:ext cx="793496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Cập nhật hợp lệ với tất cả các tham số: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lệ, mô tả mới, tệp mới, và deadline mới.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Thành công với thông tin bài kiểm tra đã cập nhật.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Token không hợp lệ hoặc phiên đã hết hạn: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không hợp lệ hoặc đã hết hạn.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yêu cầu đăng nhập lại.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survey_id không hợp lệ: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không đúng.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cho biết bài kiểm tra không tồn tại.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edit_survey</a:t>
            </a:r>
            <a:endParaRPr i="1"/>
          </a:p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edit_survey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589280" y="1536174"/>
            <a:ext cx="796544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Deadline là ngày trong quá khứ: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lệ, nhưng deadline mới là ngày trong quá khứ.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cho biết deadline không hợp lệ.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Không có thay đổi nào được gửi: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lệ, không thay đổi mô tả, tệp hoặc deadline.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Không có cập nhật nào được thực hiện, trả về thông tin gốc.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edit_survey</a:t>
            </a:r>
            <a:endParaRPr i="1"/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8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edit_survey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697418" y="3094420"/>
            <a:ext cx="5749163" cy="113652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Calibri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CÂU HỎI 1: THEO EM CÒN CÓ NHỮNG TEST CASE NÀO CÓ THỂ THỰC HIỆN?</a:t>
            </a:r>
            <a:endParaRPr b="1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2.2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delete_survey</a:t>
            </a:r>
            <a:endParaRPr i="1"/>
          </a:p>
        </p:txBody>
      </p:sp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delete_survey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77520" y="1843079"/>
            <a:ext cx="816864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 tả: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dùng để xóa một bài kiểm tra hiện có.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Phương thức Request: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token: Mã xác thực của giảng viên.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survey_id: ID của bài kiểm tra cần xóa.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đầu ra: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 công: Xác nhận việc xóa bài kiểm tra.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Thất bại: Trả về các thông báo lỗi tương ứng.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235077" y="13957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NHẮC LẠI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823282" y="1151400"/>
            <a:ext cx="7467277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E3B29"/>
              </a:buClr>
              <a:buSzPts val="1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Đã nắm được các API quản lý tài liệu lớp học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E3B29"/>
              </a:buClr>
              <a:buSzPts val="1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Tiếp tục với nhóm API tạo bài tập, kiểm tra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2.2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delete_survey</a:t>
            </a:r>
            <a:endParaRPr i="1"/>
          </a:p>
        </p:txBody>
      </p:sp>
      <p:sp>
        <p:nvSpPr>
          <p:cNvPr id="210" name="Google Shape;210;p2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delete_survey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477520" y="1536174"/>
            <a:ext cx="818896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Xóa thành công: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Bài kiểm tra được xóa, xác nhận thành công.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Token không hợp lệ hoặc phiên đã hết hạn: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không hợp lệ hoặc đã hết hạn.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yêu cầu đăng nhập lại.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survey_id không hợp lệ: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không đúng.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cho biết bài kiểm tra không tồn tại.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2.2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delete_survey</a:t>
            </a:r>
            <a:endParaRPr i="1"/>
          </a:p>
        </p:txBody>
      </p:sp>
      <p:sp>
        <p:nvSpPr>
          <p:cNvPr id="218" name="Google Shape;218;p2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delete_survey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848360" y="1537176"/>
            <a:ext cx="74472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Bài kiểm tra có sinh viên đã nộp bài: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 có sinh viên đã nộp bài.</a:t>
            </a:r>
            <a:endParaRPr/>
          </a:p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cho biết không thể xóa bài kiểm tra đã có nộp bài.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2.2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delete_survey</a:t>
            </a:r>
            <a:endParaRPr i="1"/>
          </a:p>
        </p:txBody>
      </p:sp>
      <p:sp>
        <p:nvSpPr>
          <p:cNvPr id="226" name="Google Shape;226;p2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delete_survey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1697418" y="3094420"/>
            <a:ext cx="5749163" cy="113652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Calibri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CÂU HỎI 2: THEO EM CÒN CÓ NHỮNG TEST CASE NÀO CÓ THỂ THỰC HIỆN?</a:t>
            </a:r>
            <a:endParaRPr b="1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2.3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submit_survey</a:t>
            </a:r>
            <a:endParaRPr i="1"/>
          </a:p>
        </p:txBody>
      </p: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submit_survey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70154" y="1660688"/>
            <a:ext cx="8673846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 tả: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để sinh viên nộp bài kiểm tra.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Phương thức Request: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token: Mã xác thực của sinh viên.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survey_id: ID của bài kiểm tra cần nộp.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file: Tệp nộp bài (không bắt buộc nếu nộp dưới dạng văn bản).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text_response: Phản hồi văn bản (không bắt buộc nếu nộp tệp).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đầu ra: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 công: Xác nhận việc nộp bài và ID nộp bài.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Thất bại: Trả về các thông báo lỗi tương ứng.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2.3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submit_survey</a:t>
            </a:r>
            <a:endParaRPr i="1"/>
          </a:p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submit_survey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"/>
          <p:cNvSpPr/>
          <p:nvPr/>
        </p:nvSpPr>
        <p:spPr>
          <a:xfrm>
            <a:off x="439808" y="1660688"/>
            <a:ext cx="826438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Nộp thành công với tệp: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lệ, tệp được tải lên.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Xác nhận thành công với ID nộp bài.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Nộp thành công với văn bản: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lệ, phản hồi văn bản được nộp.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Xác nhận thành công với ID nộp bài.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Token không hợp lệ hoặc phiên đã hết hạn: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không hợp lệ hoặc đã hết hạn.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yêu cầu đăng nhập lại.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2.3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submit_survey</a:t>
            </a:r>
            <a:endParaRPr i="1"/>
          </a:p>
        </p:txBody>
      </p:sp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5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submit_survey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711200" y="1905506"/>
            <a:ext cx="77216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Deadline đã qua: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lệ, nộp bài sau deadline.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cho biết đã quá hạn nộp bài.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survey_id không hợp lệ: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không đúng.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cho biết bài kiểm tra không tồn tại.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2.3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submit_survey</a:t>
            </a:r>
            <a:endParaRPr i="1"/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submit_survey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1697418" y="3094420"/>
            <a:ext cx="5749163" cy="113652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Calibri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CÂU HỎI 3: THEO EM CÒN CÓ NHỮNG TEST CASE NÀO CÓ THỂ THỰC HIỆN?</a:t>
            </a:r>
            <a:endParaRPr b="1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2.4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get_survey_responses</a:t>
            </a:r>
            <a:endParaRPr i="1"/>
          </a:p>
        </p:txBody>
      </p:sp>
      <p:sp>
        <p:nvSpPr>
          <p:cNvPr id="266" name="Google Shape;266;p2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27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get_survey_responses</a:t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"/>
          <p:cNvSpPr/>
          <p:nvPr/>
        </p:nvSpPr>
        <p:spPr>
          <a:xfrm>
            <a:off x="420863" y="1378994"/>
            <a:ext cx="850392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Mô tả: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để giảng viên lấy danh sách các bài nộp và chấm điểm cho sinh viên.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Phương thức Request: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POST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token: Mã xác thực của giảng viên.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survey_id: ID của bài kiểm tra.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grade: (Không bắt buộc) Chấm điểm cho một bài nộp cụ thể, kèm theo submission_id và score trên thang điểm 1-10.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đầu ra: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Thành công: Trả về danh sách các bài nộp, bao gồm submission_id, thông tin sinh viên, tệp hoặc văn bản đã nộp, và điểm số (nếu có).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Thất bại: Trả về các thông báo lỗi tương ứng.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2.4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get_survey_responses</a:t>
            </a:r>
            <a:endParaRPr i="1"/>
          </a:p>
        </p:txBody>
      </p:sp>
      <p:sp>
        <p:nvSpPr>
          <p:cNvPr id="274" name="Google Shape;274;p2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8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get_survey_responses</a:t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426720" y="1575605"/>
            <a:ext cx="8498063" cy="41549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Lấy danh sách tất cả các bài nộp: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Danh sách các bài nộp với thông tin chi tiết.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Chấm điểm cho một bài nộp: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lệ, submission_id hợp lệ, và điểm số.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Bài nộp được chấm điểm thành công, danh sách bài nộp được cập nhật.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Token không hợp lệ hoặc phiên đã hết hạn: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không hợp lệ hoặc đã hết hạn.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yêu cầu đăng nhập lại.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2.4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get_survey_responses</a:t>
            </a:r>
            <a:endParaRPr i="1"/>
          </a:p>
        </p:txBody>
      </p:sp>
      <p:sp>
        <p:nvSpPr>
          <p:cNvPr id="282" name="Google Shape;282;p2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9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get_survey_responses</a:t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9"/>
          <p:cNvSpPr/>
          <p:nvPr/>
        </p:nvSpPr>
        <p:spPr>
          <a:xfrm>
            <a:off x="447040" y="1598920"/>
            <a:ext cx="77724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survey_id không hợp lệ: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không đúng.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cho biết bài kiểm tra không tồn tại.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submission_id hoặc điểm số không hợp lệ: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 vào: Token hợp lệ, survey_id hợp lệ, submission_id không đúng hoặc điểm số ngoài phạm vi.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 Lỗi cho biết bài nộp hoặc điểm số không hợp lệ.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825a4b5ec_0_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DANH SÁCH API</a:t>
            </a:r>
            <a:endParaRPr/>
          </a:p>
        </p:txBody>
      </p:sp>
      <p:sp>
        <p:nvSpPr>
          <p:cNvPr id="81" name="Google Shape;81;g2f825a4b5ec_0_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g2f825a4b5ec_0_0"/>
          <p:cNvSpPr/>
          <p:nvPr/>
        </p:nvSpPr>
        <p:spPr>
          <a:xfrm>
            <a:off x="377317" y="800331"/>
            <a:ext cx="8766600" cy="58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Danh sách 31 API cần được phát triển (dự kiến):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/>
              <a:buChar char="•"/>
            </a:pP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login, logout, signup, get_verify_code,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check_verify_code, change_info_after_signup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rgbClr val="0000FF"/>
              </a:solidFill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tài khoản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get_user_info, set_user_info, get_user_classes, set_user_role, deactivate_user, reactivate_user.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lớp học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create_class, </a:t>
            </a: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edit_class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delete_class, get_class_info, </a:t>
            </a: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get_class_list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get_class_schedule.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bài tập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create_assignment, edit_assignment, delete_assignment, submit_assignment, grade_assignment, get_assignment_info, get_assignment_list.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2.4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get_survey_responses</a:t>
            </a:r>
            <a:endParaRPr i="1"/>
          </a:p>
        </p:txBody>
      </p:sp>
      <p:sp>
        <p:nvSpPr>
          <p:cNvPr id="290" name="Google Shape;290;p3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30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get_survey_responses</a:t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1697418" y="3094420"/>
            <a:ext cx="5749163" cy="113652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Calibri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CÂU HỎI 4: THEO EM CÒN CÓ NHỮNG TEST CASE NÀO CÓ THỂ THỰC HIỆN?</a:t>
            </a:r>
            <a:endParaRPr b="1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31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lang="en-US" sz="4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825a4b5ec_0_59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DANH SÁCH API</a:t>
            </a:r>
            <a:endParaRPr/>
          </a:p>
        </p:txBody>
      </p:sp>
      <p:sp>
        <p:nvSpPr>
          <p:cNvPr id="88" name="Google Shape;88;g2f825a4b5ec_0_59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g2f825a4b5ec_0_59"/>
          <p:cNvSpPr/>
          <p:nvPr/>
        </p:nvSpPr>
        <p:spPr>
          <a:xfrm>
            <a:off x="359903" y="938879"/>
            <a:ext cx="85953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5.Điểm danh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take_attendance, get_attendance_record, set_attendance_status, get_attendance_list.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6.Xin phép nghỉ học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request_absence, review_absence_request, get_absence_requests.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7.Quản lý tài liệu học tập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upload_material, </a:t>
            </a: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edit_material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delete_material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get_material_info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get_material_list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8.Thông báo và giao tiếp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send_notification, get_notifications, mark_notification_as_read, get_conversation, get_list_conversation, delete_message.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DANH SÁCH API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36102" y="1097339"/>
            <a:ext cx="792557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9.Khảo sát và form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create_survey,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edit_survey, delete_survey, submit_survey,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get_survey_responses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10.Hệ thống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check_new_version, set_dev_token, get_system_settings, change_password  update_system_settings.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219217" y="1918366"/>
            <a:ext cx="8705566" cy="301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Giao diện upload tài liệu, quản lý tài liệu học tập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API tạo bài tập và quản lý bài tập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219217" y="1918366"/>
            <a:ext cx="8705566" cy="301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 u="sng"/>
              <a:t>Giao diện upload tài liệu, quản lý tài liệu học tập</a:t>
            </a:r>
            <a:endParaRPr b="1" u="sng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API tạo bài tập và quản lý bài tập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1. Giao diện quản lý tài liệu học tập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63" y="873760"/>
            <a:ext cx="2363098" cy="511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 txBox="1"/>
          <p:nvPr/>
        </p:nvSpPr>
        <p:spPr>
          <a:xfrm>
            <a:off x="3789680" y="2782669"/>
            <a:ext cx="451104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Tài liệu trong một lớp học được để dưới dạng danh sách trong phần tệp của lớp học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1. Giao diện quản lý tài liệu học tập</a:t>
            </a:r>
            <a:endParaRPr/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063" y="873760"/>
            <a:ext cx="2363098" cy="511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 txBox="1"/>
          <p:nvPr/>
        </p:nvSpPr>
        <p:spPr>
          <a:xfrm>
            <a:off x="3779520" y="3138269"/>
            <a:ext cx="451104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upload tài liệu mới lên ứng dụng, người dùng sẽ nhấn vào dấu + góc trên bên phải màn hình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2021-05-28T04:32:29Z</dcterms:created>
  <dc:creator>Phong TT &amp; QTTH</dc:creator>
</cp:coreProperties>
</file>