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4"/>
  </p:notesMasterIdLst>
  <p:sldIdLst>
    <p:sldId id="402" r:id="rId2"/>
    <p:sldId id="403" r:id="rId3"/>
    <p:sldId id="404" r:id="rId4"/>
    <p:sldId id="416" r:id="rId5"/>
    <p:sldId id="415" r:id="rId6"/>
    <p:sldId id="455" r:id="rId7"/>
    <p:sldId id="425" r:id="rId8"/>
    <p:sldId id="458" r:id="rId9"/>
    <p:sldId id="459" r:id="rId10"/>
    <p:sldId id="445" r:id="rId11"/>
    <p:sldId id="444" r:id="rId12"/>
    <p:sldId id="446" r:id="rId13"/>
    <p:sldId id="447" r:id="rId14"/>
    <p:sldId id="454" r:id="rId15"/>
    <p:sldId id="456" r:id="rId16"/>
    <p:sldId id="448" r:id="rId17"/>
    <p:sldId id="449" r:id="rId18"/>
    <p:sldId id="453" r:id="rId19"/>
    <p:sldId id="434" r:id="rId20"/>
    <p:sldId id="452" r:id="rId21"/>
    <p:sldId id="457" r:id="rId22"/>
    <p:sldId id="44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1E1E1"/>
    <a:srgbClr val="8E1E1E"/>
    <a:srgbClr val="2D608C"/>
    <a:srgbClr val="E5E5E5"/>
    <a:srgbClr val="922892"/>
    <a:srgbClr val="800080"/>
    <a:srgbClr val="FF9933"/>
    <a:srgbClr val="74BCE0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4" autoAdjust="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2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82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5AC52-8727-4E10-995E-7AD22ACADEEA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104982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82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82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83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E064-FCC5-467B-9D67-76E7E78E9B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AE064-FCC5-467B-9D67-76E7E78E9BB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400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738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080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239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823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229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004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822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452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65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65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AE064-FCC5-467B-9D67-76E7E78E9BB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AE064-FCC5-467B-9D67-76E7E78E9BB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766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204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8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8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AE064-FCC5-467B-9D67-76E7E78E9BB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AE064-FCC5-467B-9D67-76E7E78E9BB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6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7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4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AE064-FCC5-467B-9D67-76E7E78E9BB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1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91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687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38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38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AE064-FCC5-467B-9D67-76E7E78E9BB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55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74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6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B5A-1894-4143-BD75-DE54FD9BF4B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104867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8D92-90EE-4947-965C-F5842AF93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B5A-1894-4143-BD75-DE54FD9BF4B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10486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8D92-90EE-4947-965C-F5842AF93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标题 1"/>
          <p:cNvSpPr>
            <a:spLocks noGrp="1"/>
          </p:cNvSpPr>
          <p:nvPr>
            <p:ph type="title"/>
          </p:nvPr>
        </p:nvSpPr>
        <p:spPr>
          <a:xfrm>
            <a:off x="1220945" y="370587"/>
            <a:ext cx="4515196" cy="60915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D608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73" name="组合 5"/>
          <p:cNvGrpSpPr/>
          <p:nvPr userDrawn="1"/>
        </p:nvGrpSpPr>
        <p:grpSpPr>
          <a:xfrm>
            <a:off x="-180975" y="360265"/>
            <a:ext cx="1370675" cy="565186"/>
            <a:chOff x="-220261" y="3327324"/>
            <a:chExt cx="1684290" cy="647521"/>
          </a:xfrm>
        </p:grpSpPr>
        <p:sp>
          <p:nvSpPr>
            <p:cNvPr id="1048719" name="矩形 6"/>
            <p:cNvSpPr/>
            <p:nvPr/>
          </p:nvSpPr>
          <p:spPr>
            <a:xfrm>
              <a:off x="-9234" y="3734935"/>
              <a:ext cx="1262886" cy="23991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rgbClr val="72BBE0"/>
                </a:gs>
                <a:gs pos="100000">
                  <a:srgbClr val="3F76A4"/>
                </a:gs>
              </a:gsLst>
              <a:lin ang="108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20" name="矩形 7"/>
            <p:cNvSpPr/>
            <p:nvPr/>
          </p:nvSpPr>
          <p:spPr>
            <a:xfrm rot="1985572">
              <a:off x="-220261" y="3327324"/>
              <a:ext cx="1684290" cy="23991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108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721" name="等腰三角形 8"/>
          <p:cNvSpPr/>
          <p:nvPr userDrawn="1"/>
        </p:nvSpPr>
        <p:spPr>
          <a:xfrm rot="8749149">
            <a:off x="11341675" y="830601"/>
            <a:ext cx="412248" cy="14790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22" name="等腰三角形 9"/>
          <p:cNvSpPr/>
          <p:nvPr userDrawn="1"/>
        </p:nvSpPr>
        <p:spPr>
          <a:xfrm rot="11627707" flipV="1">
            <a:off x="11760711" y="432114"/>
            <a:ext cx="384188" cy="186848"/>
          </a:xfrm>
          <a:prstGeom prst="triangle">
            <a:avLst/>
          </a:prstGeom>
          <a:solidFill>
            <a:srgbClr val="376C9B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23" name="等腰三角形 10"/>
          <p:cNvSpPr/>
          <p:nvPr userDrawn="1"/>
        </p:nvSpPr>
        <p:spPr>
          <a:xfrm rot="19769492">
            <a:off x="10833532" y="697076"/>
            <a:ext cx="353187" cy="166897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733" name="直接连接符 11"/>
          <p:cNvCxnSpPr>
            <a:cxnSpLocks/>
          </p:cNvCxnSpPr>
          <p:nvPr userDrawn="1"/>
        </p:nvCxnSpPr>
        <p:spPr>
          <a:xfrm>
            <a:off x="1237570" y="936306"/>
            <a:ext cx="955951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B5A-1894-4143-BD75-DE54FD9BF4B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8D92-90EE-4947-965C-F5842AF93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D3B5A-1894-4143-BD75-DE54FD9BF4B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8D92-90EE-4947-965C-F5842AF93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4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audio" Target="NULL" TargetMode="Externa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2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PA_等腰三角形 1"/>
          <p:cNvSpPr/>
          <p:nvPr>
            <p:custDataLst>
              <p:tags r:id="rId1"/>
            </p:custDataLst>
          </p:nvPr>
        </p:nvSpPr>
        <p:spPr>
          <a:xfrm rot="12529039" flipV="1">
            <a:off x="4787442" y="467824"/>
            <a:ext cx="4160537" cy="3294134"/>
          </a:xfrm>
          <a:prstGeom prst="triangle">
            <a:avLst>
              <a:gd name="adj" fmla="val 48211"/>
            </a:avLst>
          </a:prstGeom>
          <a:noFill/>
          <a:ln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5" name="PA_等腰三角形 2"/>
          <p:cNvSpPr/>
          <p:nvPr>
            <p:custDataLst>
              <p:tags r:id="rId2"/>
            </p:custDataLst>
          </p:nvPr>
        </p:nvSpPr>
        <p:spPr>
          <a:xfrm rot="10800000">
            <a:off x="4910109" y="926326"/>
            <a:ext cx="2136530" cy="1911632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100000">
                <a:srgbClr val="72BBE0"/>
              </a:gs>
            </a:gsLst>
            <a:lin ang="2700000" scaled="1"/>
          </a:gradFill>
          <a:ln>
            <a:noFill/>
          </a:ln>
          <a:effectLst>
            <a:outerShdw dist="381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6" name="PA_等腰三角形 3"/>
          <p:cNvSpPr/>
          <p:nvPr>
            <p:custDataLst>
              <p:tags r:id="rId3"/>
            </p:custDataLst>
          </p:nvPr>
        </p:nvSpPr>
        <p:spPr>
          <a:xfrm rot="10800000">
            <a:off x="4910108" y="589199"/>
            <a:ext cx="2136530" cy="1911632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587" name="PA_矩形 4"/>
          <p:cNvSpPr/>
          <p:nvPr>
            <p:custDataLst>
              <p:tags r:id="rId4"/>
            </p:custDataLst>
          </p:nvPr>
        </p:nvSpPr>
        <p:spPr>
          <a:xfrm>
            <a:off x="5283797" y="562204"/>
            <a:ext cx="1422400" cy="539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rgbClr val="72BBE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9" name="PA_等腰三角形 6"/>
          <p:cNvSpPr/>
          <p:nvPr>
            <p:custDataLst>
              <p:tags r:id="rId5"/>
            </p:custDataLst>
          </p:nvPr>
        </p:nvSpPr>
        <p:spPr>
          <a:xfrm rot="10800000">
            <a:off x="6042632" y="2878234"/>
            <a:ext cx="820792" cy="734393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0" name="PA_等腰三角形 7"/>
          <p:cNvSpPr/>
          <p:nvPr>
            <p:custDataLst>
              <p:tags r:id="rId6"/>
            </p:custDataLst>
          </p:nvPr>
        </p:nvSpPr>
        <p:spPr>
          <a:xfrm>
            <a:off x="6070339" y="1817462"/>
            <a:ext cx="1134502" cy="10150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100000">
                <a:srgbClr val="72BBE0"/>
              </a:gs>
            </a:gsLst>
            <a:lin ang="2700000" scaled="1"/>
          </a:gradFill>
          <a:ln>
            <a:noFill/>
          </a:ln>
          <a:effectLst>
            <a:innerShdw blurRad="88900" dist="50800" dir="19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1" name="PA_等腰三角形 8"/>
          <p:cNvSpPr/>
          <p:nvPr>
            <p:custDataLst>
              <p:tags r:id="rId7"/>
            </p:custDataLst>
          </p:nvPr>
        </p:nvSpPr>
        <p:spPr>
          <a:xfrm rot="10800000">
            <a:off x="6631888" y="1821804"/>
            <a:ext cx="1464777" cy="1363781"/>
          </a:xfrm>
          <a:prstGeom prst="triangle">
            <a:avLst/>
          </a:prstGeom>
          <a:gradFill>
            <a:gsLst>
              <a:gs pos="39000">
                <a:schemeClr val="tx2">
                  <a:lumMod val="50000"/>
                </a:schemeClr>
              </a:gs>
              <a:gs pos="100000">
                <a:srgbClr val="4078A6"/>
              </a:gs>
            </a:gsLst>
            <a:lin ang="19800000" scaled="0"/>
          </a:gradFill>
          <a:ln>
            <a:noFill/>
          </a:ln>
          <a:effectLst>
            <a:outerShdw dist="38100" dir="2700000" sx="103000" sy="103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2" name="PA_等腰三角形 9"/>
          <p:cNvSpPr/>
          <p:nvPr>
            <p:custDataLst>
              <p:tags r:id="rId8"/>
            </p:custDataLst>
          </p:nvPr>
        </p:nvSpPr>
        <p:spPr>
          <a:xfrm>
            <a:off x="5674120" y="2899183"/>
            <a:ext cx="773965" cy="69249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38000">
                <a:srgbClr val="72BBE0"/>
              </a:gs>
              <a:gs pos="98165">
                <a:srgbClr val="376C9B"/>
              </a:gs>
            </a:gsLst>
            <a:lin ang="2700000" scaled="1"/>
          </a:gradFill>
          <a:ln>
            <a:noFill/>
          </a:ln>
          <a:effectLst>
            <a:innerShdw blurRad="63500" dist="50800" dir="2154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3" name="PA_矩形 10"/>
          <p:cNvSpPr/>
          <p:nvPr>
            <p:custDataLst>
              <p:tags r:id="rId9"/>
            </p:custDataLst>
          </p:nvPr>
        </p:nvSpPr>
        <p:spPr>
          <a:xfrm>
            <a:off x="3869449" y="2754832"/>
            <a:ext cx="1262886" cy="2399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72BBE0"/>
              </a:gs>
              <a:gs pos="100000">
                <a:srgbClr val="3F76A4"/>
              </a:gs>
            </a:gsLst>
            <a:lin ang="108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4" name="PA_矩形 11"/>
          <p:cNvSpPr/>
          <p:nvPr>
            <p:custDataLst>
              <p:tags r:id="rId10"/>
            </p:custDataLst>
          </p:nvPr>
        </p:nvSpPr>
        <p:spPr>
          <a:xfrm rot="1985572">
            <a:off x="3658422" y="2314482"/>
            <a:ext cx="1684290" cy="2399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5" name="PA_等腰三角形 12"/>
          <p:cNvSpPr/>
          <p:nvPr>
            <p:custDataLst>
              <p:tags r:id="rId11"/>
            </p:custDataLst>
          </p:nvPr>
        </p:nvSpPr>
        <p:spPr>
          <a:xfrm rot="8749149">
            <a:off x="3927810" y="720431"/>
            <a:ext cx="412248" cy="14790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6" name="PA_文本框 36"/>
          <p:cNvSpPr txBox="1"/>
          <p:nvPr>
            <p:custDataLst>
              <p:tags r:id="rId12"/>
            </p:custDataLst>
          </p:nvPr>
        </p:nvSpPr>
        <p:spPr>
          <a:xfrm>
            <a:off x="1534740" y="3795480"/>
            <a:ext cx="8624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203C5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Qt</a:t>
            </a:r>
            <a:r>
              <a:rPr lang="zh-CN" altLang="en-US" sz="5400" dirty="0">
                <a:solidFill>
                  <a:srgbClr val="203C5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网络获取天气，空气质量</a:t>
            </a:r>
            <a:endParaRPr lang="en-US" altLang="zh-CN" sz="5400" dirty="0">
              <a:solidFill>
                <a:srgbClr val="203C5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048597" name="PA_等腰三角形 14"/>
          <p:cNvSpPr/>
          <p:nvPr>
            <p:custDataLst>
              <p:tags r:id="rId13"/>
            </p:custDataLst>
          </p:nvPr>
        </p:nvSpPr>
        <p:spPr>
          <a:xfrm rot="11627707" flipV="1">
            <a:off x="3898071" y="1330746"/>
            <a:ext cx="657035" cy="319546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8" name="PA_等腰三角形 15"/>
          <p:cNvSpPr/>
          <p:nvPr>
            <p:custDataLst>
              <p:tags r:id="rId14"/>
            </p:custDataLst>
          </p:nvPr>
        </p:nvSpPr>
        <p:spPr>
          <a:xfrm rot="21372725">
            <a:off x="9043574" y="3302270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9" name="PA_等腰三角形 16"/>
          <p:cNvSpPr/>
          <p:nvPr>
            <p:custDataLst>
              <p:tags r:id="rId15"/>
            </p:custDataLst>
          </p:nvPr>
        </p:nvSpPr>
        <p:spPr>
          <a:xfrm rot="1087513">
            <a:off x="7461595" y="6246547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0" name="PA_等腰三角形 17"/>
          <p:cNvSpPr/>
          <p:nvPr>
            <p:custDataLst>
              <p:tags r:id="rId16"/>
            </p:custDataLst>
          </p:nvPr>
        </p:nvSpPr>
        <p:spPr>
          <a:xfrm rot="19769492">
            <a:off x="3128371" y="1391583"/>
            <a:ext cx="353187" cy="166897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1" name="PA_等腰三角形 18"/>
          <p:cNvSpPr/>
          <p:nvPr>
            <p:custDataLst>
              <p:tags r:id="rId17"/>
            </p:custDataLst>
          </p:nvPr>
        </p:nvSpPr>
        <p:spPr>
          <a:xfrm rot="18891416">
            <a:off x="6231146" y="5813167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2" name="PA_等腰三角形 19"/>
          <p:cNvSpPr/>
          <p:nvPr>
            <p:custDataLst>
              <p:tags r:id="rId18"/>
            </p:custDataLst>
          </p:nvPr>
        </p:nvSpPr>
        <p:spPr>
          <a:xfrm rot="21137590">
            <a:off x="7995430" y="5952975"/>
            <a:ext cx="307544" cy="249422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3" name="PA_等腰三角形 20"/>
          <p:cNvSpPr/>
          <p:nvPr>
            <p:custDataLst>
              <p:tags r:id="rId19"/>
            </p:custDataLst>
          </p:nvPr>
        </p:nvSpPr>
        <p:spPr>
          <a:xfrm rot="18891416">
            <a:off x="9133959" y="6415958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4" name="PA_等腰三角形 21"/>
          <p:cNvSpPr/>
          <p:nvPr>
            <p:custDataLst>
              <p:tags r:id="rId20"/>
            </p:custDataLst>
          </p:nvPr>
        </p:nvSpPr>
        <p:spPr>
          <a:xfrm rot="2937030">
            <a:off x="8903711" y="3603239"/>
            <a:ext cx="270456" cy="140398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PA_组合 22"/>
          <p:cNvGrpSpPr/>
          <p:nvPr>
            <p:custDataLst>
              <p:tags r:id="rId21"/>
            </p:custDataLst>
          </p:nvPr>
        </p:nvGrpSpPr>
        <p:grpSpPr>
          <a:xfrm>
            <a:off x="8096665" y="-668646"/>
            <a:ext cx="5500253" cy="2124091"/>
            <a:chOff x="7780810" y="-891872"/>
            <a:chExt cx="5500253" cy="2124091"/>
          </a:xfrm>
        </p:grpSpPr>
        <p:sp>
          <p:nvSpPr>
            <p:cNvPr id="1048605" name="任意多边形 23"/>
            <p:cNvSpPr/>
            <p:nvPr/>
          </p:nvSpPr>
          <p:spPr>
            <a:xfrm rot="839610">
              <a:off x="12454358" y="-485606"/>
              <a:ext cx="769938" cy="1263232"/>
            </a:xfrm>
            <a:custGeom>
              <a:avLst/>
              <a:gdLst>
                <a:gd name="connsiteX0" fmla="*/ 1607127 w 1681018"/>
                <a:gd name="connsiteY0" fmla="*/ 0 h 3870037"/>
                <a:gd name="connsiteX1" fmla="*/ 1681018 w 1681018"/>
                <a:gd name="connsiteY1" fmla="*/ 138546 h 3870037"/>
                <a:gd name="connsiteX2" fmla="*/ 581891 w 1681018"/>
                <a:gd name="connsiteY2" fmla="*/ 3870037 h 3870037"/>
                <a:gd name="connsiteX3" fmla="*/ 0 w 1681018"/>
                <a:gd name="connsiteY3" fmla="*/ 3482109 h 3870037"/>
                <a:gd name="connsiteX4" fmla="*/ 1607127 w 1681018"/>
                <a:gd name="connsiteY4" fmla="*/ 0 h 387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018" h="3870037">
                  <a:moveTo>
                    <a:pt x="1607127" y="0"/>
                  </a:moveTo>
                  <a:lnTo>
                    <a:pt x="1681018" y="138546"/>
                  </a:lnTo>
                  <a:lnTo>
                    <a:pt x="581891" y="3870037"/>
                  </a:lnTo>
                  <a:lnTo>
                    <a:pt x="0" y="3482109"/>
                  </a:lnTo>
                  <a:lnTo>
                    <a:pt x="1607127" y="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06" name="任意多边形 24"/>
            <p:cNvSpPr/>
            <p:nvPr/>
          </p:nvSpPr>
          <p:spPr>
            <a:xfrm rot="839610">
              <a:off x="11658896" y="540059"/>
              <a:ext cx="343873" cy="692160"/>
            </a:xfrm>
            <a:custGeom>
              <a:avLst/>
              <a:gdLst>
                <a:gd name="connsiteX0" fmla="*/ 738909 w 738909"/>
                <a:gd name="connsiteY0" fmla="*/ 175490 h 1597890"/>
                <a:gd name="connsiteX1" fmla="*/ 489527 w 738909"/>
                <a:gd name="connsiteY1" fmla="*/ 1597890 h 1597890"/>
                <a:gd name="connsiteX2" fmla="*/ 0 w 738909"/>
                <a:gd name="connsiteY2" fmla="*/ 1293090 h 1597890"/>
                <a:gd name="connsiteX3" fmla="*/ 415636 w 738909"/>
                <a:gd name="connsiteY3" fmla="*/ 0 h 1597890"/>
                <a:gd name="connsiteX4" fmla="*/ 738909 w 738909"/>
                <a:gd name="connsiteY4" fmla="*/ 175490 h 1597890"/>
                <a:gd name="connsiteX0" fmla="*/ 738909 w 738909"/>
                <a:gd name="connsiteY0" fmla="*/ 175490 h 1542872"/>
                <a:gd name="connsiteX1" fmla="*/ 374042 w 738909"/>
                <a:gd name="connsiteY1" fmla="*/ 1542872 h 1542872"/>
                <a:gd name="connsiteX2" fmla="*/ 0 w 738909"/>
                <a:gd name="connsiteY2" fmla="*/ 1293090 h 1542872"/>
                <a:gd name="connsiteX3" fmla="*/ 415636 w 738909"/>
                <a:gd name="connsiteY3" fmla="*/ 0 h 1542872"/>
                <a:gd name="connsiteX4" fmla="*/ 738909 w 738909"/>
                <a:gd name="connsiteY4" fmla="*/ 175490 h 154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909" h="1542872">
                  <a:moveTo>
                    <a:pt x="738909" y="175490"/>
                  </a:moveTo>
                  <a:lnTo>
                    <a:pt x="374042" y="1542872"/>
                  </a:lnTo>
                  <a:lnTo>
                    <a:pt x="0" y="1293090"/>
                  </a:lnTo>
                  <a:lnTo>
                    <a:pt x="415636" y="0"/>
                  </a:lnTo>
                  <a:lnTo>
                    <a:pt x="738909" y="17549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07" name="任意多边形 25"/>
            <p:cNvSpPr/>
            <p:nvPr/>
          </p:nvSpPr>
          <p:spPr>
            <a:xfrm rot="839610">
              <a:off x="8771694" y="-87776"/>
              <a:ext cx="2037747" cy="994252"/>
            </a:xfrm>
            <a:custGeom>
              <a:avLst/>
              <a:gdLst>
                <a:gd name="connsiteX0" fmla="*/ 4331855 w 4331855"/>
                <a:gd name="connsiteY0" fmla="*/ 655782 h 2900218"/>
                <a:gd name="connsiteX1" fmla="*/ 3472873 w 4331855"/>
                <a:gd name="connsiteY1" fmla="*/ 1108364 h 2900218"/>
                <a:gd name="connsiteX2" fmla="*/ 4202545 w 4331855"/>
                <a:gd name="connsiteY2" fmla="*/ 1588655 h 2900218"/>
                <a:gd name="connsiteX3" fmla="*/ 1366982 w 4331855"/>
                <a:gd name="connsiteY3" fmla="*/ 2900218 h 2900218"/>
                <a:gd name="connsiteX4" fmla="*/ 0 w 4331855"/>
                <a:gd name="connsiteY4" fmla="*/ 2890982 h 2900218"/>
                <a:gd name="connsiteX5" fmla="*/ 3897745 w 4331855"/>
                <a:gd name="connsiteY5" fmla="*/ 0 h 2900218"/>
                <a:gd name="connsiteX6" fmla="*/ 4331855 w 4331855"/>
                <a:gd name="connsiteY6" fmla="*/ 655782 h 290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1855" h="2900218">
                  <a:moveTo>
                    <a:pt x="4331855" y="655782"/>
                  </a:moveTo>
                  <a:lnTo>
                    <a:pt x="3472873" y="1108364"/>
                  </a:lnTo>
                  <a:lnTo>
                    <a:pt x="4202545" y="1588655"/>
                  </a:lnTo>
                  <a:lnTo>
                    <a:pt x="1366982" y="2900218"/>
                  </a:lnTo>
                  <a:lnTo>
                    <a:pt x="0" y="2890982"/>
                  </a:lnTo>
                  <a:lnTo>
                    <a:pt x="3897745" y="0"/>
                  </a:lnTo>
                  <a:lnTo>
                    <a:pt x="4331855" y="655782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08" name="任意多边形 26"/>
            <p:cNvSpPr/>
            <p:nvPr/>
          </p:nvSpPr>
          <p:spPr>
            <a:xfrm rot="839610">
              <a:off x="7780810" y="-101473"/>
              <a:ext cx="2799750" cy="830726"/>
            </a:xfrm>
            <a:custGeom>
              <a:avLst/>
              <a:gdLst>
                <a:gd name="connsiteX0" fmla="*/ 2473234 w 3553097"/>
                <a:gd name="connsiteY0" fmla="*/ 1210492 h 1210492"/>
                <a:gd name="connsiteX1" fmla="*/ 3553097 w 3553097"/>
                <a:gd name="connsiteY1" fmla="*/ 722812 h 1210492"/>
                <a:gd name="connsiteX2" fmla="*/ 2107474 w 3553097"/>
                <a:gd name="connsiteY2" fmla="*/ 0 h 1210492"/>
                <a:gd name="connsiteX3" fmla="*/ 0 w 3553097"/>
                <a:gd name="connsiteY3" fmla="*/ 1149532 h 1210492"/>
                <a:gd name="connsiteX4" fmla="*/ 2473234 w 3553097"/>
                <a:gd name="connsiteY4" fmla="*/ 1210492 h 1210492"/>
                <a:gd name="connsiteX0" fmla="*/ 1383515 w 3553097"/>
                <a:gd name="connsiteY0" fmla="*/ 1516938 h 1516938"/>
                <a:gd name="connsiteX1" fmla="*/ 3553097 w 3553097"/>
                <a:gd name="connsiteY1" fmla="*/ 722812 h 1516938"/>
                <a:gd name="connsiteX2" fmla="*/ 2107474 w 3553097"/>
                <a:gd name="connsiteY2" fmla="*/ 0 h 1516938"/>
                <a:gd name="connsiteX3" fmla="*/ 0 w 3553097"/>
                <a:gd name="connsiteY3" fmla="*/ 1149532 h 1516938"/>
                <a:gd name="connsiteX4" fmla="*/ 1383515 w 3553097"/>
                <a:gd name="connsiteY4" fmla="*/ 1516938 h 1516938"/>
                <a:gd name="connsiteX0" fmla="*/ 1775324 w 3944906"/>
                <a:gd name="connsiteY0" fmla="*/ 1516938 h 1516938"/>
                <a:gd name="connsiteX1" fmla="*/ 3944906 w 3944906"/>
                <a:gd name="connsiteY1" fmla="*/ 722812 h 1516938"/>
                <a:gd name="connsiteX2" fmla="*/ 2499283 w 3944906"/>
                <a:gd name="connsiteY2" fmla="*/ 0 h 1516938"/>
                <a:gd name="connsiteX3" fmla="*/ 0 w 3944906"/>
                <a:gd name="connsiteY3" fmla="*/ 1490668 h 1516938"/>
                <a:gd name="connsiteX4" fmla="*/ 1775324 w 3944906"/>
                <a:gd name="connsiteY4" fmla="*/ 1516938 h 15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906" h="1516938">
                  <a:moveTo>
                    <a:pt x="1775324" y="1516938"/>
                  </a:moveTo>
                  <a:lnTo>
                    <a:pt x="3944906" y="722812"/>
                  </a:lnTo>
                  <a:lnTo>
                    <a:pt x="2499283" y="0"/>
                  </a:lnTo>
                  <a:lnTo>
                    <a:pt x="0" y="1490668"/>
                  </a:lnTo>
                  <a:lnTo>
                    <a:pt x="1775324" y="151693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09" name="任意多边形 27"/>
            <p:cNvSpPr/>
            <p:nvPr/>
          </p:nvSpPr>
          <p:spPr>
            <a:xfrm rot="839610">
              <a:off x="11591363" y="-891872"/>
              <a:ext cx="1689700" cy="1751440"/>
            </a:xfrm>
            <a:custGeom>
              <a:avLst/>
              <a:gdLst>
                <a:gd name="connsiteX0" fmla="*/ 1314994 w 2238103"/>
                <a:gd name="connsiteY0" fmla="*/ 2307772 h 2307772"/>
                <a:gd name="connsiteX1" fmla="*/ 0 w 2238103"/>
                <a:gd name="connsiteY1" fmla="*/ 1724297 h 2307772"/>
                <a:gd name="connsiteX2" fmla="*/ 1584960 w 2238103"/>
                <a:gd name="connsiteY2" fmla="*/ 0 h 2307772"/>
                <a:gd name="connsiteX3" fmla="*/ 2238103 w 2238103"/>
                <a:gd name="connsiteY3" fmla="*/ 52252 h 2307772"/>
                <a:gd name="connsiteX4" fmla="*/ 1314994 w 2238103"/>
                <a:gd name="connsiteY4" fmla="*/ 2307772 h 2307772"/>
                <a:gd name="connsiteX0" fmla="*/ 1314994 w 2380822"/>
                <a:gd name="connsiteY0" fmla="*/ 3198198 h 3198198"/>
                <a:gd name="connsiteX1" fmla="*/ 0 w 2380822"/>
                <a:gd name="connsiteY1" fmla="*/ 2614723 h 3198198"/>
                <a:gd name="connsiteX2" fmla="*/ 2380822 w 2380822"/>
                <a:gd name="connsiteY2" fmla="*/ 0 h 3198198"/>
                <a:gd name="connsiteX3" fmla="*/ 2238103 w 2380822"/>
                <a:gd name="connsiteY3" fmla="*/ 942678 h 3198198"/>
                <a:gd name="connsiteX4" fmla="*/ 1314994 w 2380822"/>
                <a:gd name="connsiteY4" fmla="*/ 3198198 h 3198198"/>
                <a:gd name="connsiteX0" fmla="*/ 1314994 w 2380822"/>
                <a:gd name="connsiteY0" fmla="*/ 3198198 h 3198198"/>
                <a:gd name="connsiteX1" fmla="*/ 0 w 2380822"/>
                <a:gd name="connsiteY1" fmla="*/ 2614723 h 3198198"/>
                <a:gd name="connsiteX2" fmla="*/ 2380822 w 2380822"/>
                <a:gd name="connsiteY2" fmla="*/ 0 h 3198198"/>
                <a:gd name="connsiteX3" fmla="*/ 2372787 w 2380822"/>
                <a:gd name="connsiteY3" fmla="*/ 300877 h 3198198"/>
                <a:gd name="connsiteX4" fmla="*/ 1314994 w 2380822"/>
                <a:gd name="connsiteY4" fmla="*/ 3198198 h 3198198"/>
                <a:gd name="connsiteX0" fmla="*/ 1314994 w 2380822"/>
                <a:gd name="connsiteY0" fmla="*/ 3198198 h 3198198"/>
                <a:gd name="connsiteX1" fmla="*/ 0 w 2380822"/>
                <a:gd name="connsiteY1" fmla="*/ 2614723 h 3198198"/>
                <a:gd name="connsiteX2" fmla="*/ 2380822 w 2380822"/>
                <a:gd name="connsiteY2" fmla="*/ 0 h 3198198"/>
                <a:gd name="connsiteX3" fmla="*/ 2360544 w 2380822"/>
                <a:gd name="connsiteY3" fmla="*/ 532157 h 3198198"/>
                <a:gd name="connsiteX4" fmla="*/ 1314994 w 2380822"/>
                <a:gd name="connsiteY4" fmla="*/ 3198198 h 319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0822" h="3198198">
                  <a:moveTo>
                    <a:pt x="1314994" y="3198198"/>
                  </a:moveTo>
                  <a:lnTo>
                    <a:pt x="0" y="2614723"/>
                  </a:lnTo>
                  <a:lnTo>
                    <a:pt x="2380822" y="0"/>
                  </a:lnTo>
                  <a:lnTo>
                    <a:pt x="2360544" y="532157"/>
                  </a:lnTo>
                  <a:lnTo>
                    <a:pt x="1314994" y="31981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rgbClr val="72BBE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10" name="任意多边形 28"/>
            <p:cNvSpPr/>
            <p:nvPr/>
          </p:nvSpPr>
          <p:spPr>
            <a:xfrm rot="839610">
              <a:off x="9652369" y="159111"/>
              <a:ext cx="948720" cy="371990"/>
            </a:xfrm>
            <a:custGeom>
              <a:avLst/>
              <a:gdLst>
                <a:gd name="connsiteX0" fmla="*/ 95794 w 1288868"/>
                <a:gd name="connsiteY0" fmla="*/ 644434 h 679268"/>
                <a:gd name="connsiteX1" fmla="*/ 1288868 w 1288868"/>
                <a:gd name="connsiteY1" fmla="*/ 679268 h 679268"/>
                <a:gd name="connsiteX2" fmla="*/ 0 w 1288868"/>
                <a:gd name="connsiteY2" fmla="*/ 0 h 679268"/>
                <a:gd name="connsiteX3" fmla="*/ 95794 w 1288868"/>
                <a:gd name="connsiteY3" fmla="*/ 644434 h 67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8868" h="679268">
                  <a:moveTo>
                    <a:pt x="95794" y="644434"/>
                  </a:moveTo>
                  <a:lnTo>
                    <a:pt x="1288868" y="679268"/>
                  </a:lnTo>
                  <a:lnTo>
                    <a:pt x="0" y="0"/>
                  </a:lnTo>
                  <a:lnTo>
                    <a:pt x="95794" y="644434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11" name="任意多边形 29"/>
            <p:cNvSpPr/>
            <p:nvPr/>
          </p:nvSpPr>
          <p:spPr>
            <a:xfrm rot="839610">
              <a:off x="11719720" y="227753"/>
              <a:ext cx="655142" cy="553217"/>
            </a:xfrm>
            <a:custGeom>
              <a:avLst/>
              <a:gdLst>
                <a:gd name="connsiteX0" fmla="*/ 923109 w 923109"/>
                <a:gd name="connsiteY0" fmla="*/ 1010195 h 1010195"/>
                <a:gd name="connsiteX1" fmla="*/ 557349 w 923109"/>
                <a:gd name="connsiteY1" fmla="*/ 200297 h 1010195"/>
                <a:gd name="connsiteX2" fmla="*/ 0 w 923109"/>
                <a:gd name="connsiteY2" fmla="*/ 0 h 1010195"/>
                <a:gd name="connsiteX3" fmla="*/ 409303 w 923109"/>
                <a:gd name="connsiteY3" fmla="*/ 775063 h 1010195"/>
                <a:gd name="connsiteX4" fmla="*/ 923109 w 923109"/>
                <a:gd name="connsiteY4" fmla="*/ 1010195 h 101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109" h="1010195">
                  <a:moveTo>
                    <a:pt x="923109" y="1010195"/>
                  </a:moveTo>
                  <a:lnTo>
                    <a:pt x="557349" y="200297"/>
                  </a:lnTo>
                  <a:lnTo>
                    <a:pt x="0" y="0"/>
                  </a:lnTo>
                  <a:lnTo>
                    <a:pt x="409303" y="775063"/>
                  </a:lnTo>
                  <a:lnTo>
                    <a:pt x="923109" y="1010195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12" name="任意多边形 30"/>
            <p:cNvSpPr/>
            <p:nvPr/>
          </p:nvSpPr>
          <p:spPr>
            <a:xfrm rot="839610">
              <a:off x="10982598" y="-161640"/>
              <a:ext cx="1124866" cy="1273351"/>
            </a:xfrm>
            <a:custGeom>
              <a:avLst/>
              <a:gdLst>
                <a:gd name="connsiteX0" fmla="*/ 1149531 w 1584960"/>
                <a:gd name="connsiteY0" fmla="*/ 2325189 h 2325189"/>
                <a:gd name="connsiteX1" fmla="*/ 1584960 w 1584960"/>
                <a:gd name="connsiteY1" fmla="*/ 687978 h 2325189"/>
                <a:gd name="connsiteX2" fmla="*/ 0 w 1584960"/>
                <a:gd name="connsiteY2" fmla="*/ 0 h 2325189"/>
                <a:gd name="connsiteX3" fmla="*/ 357051 w 1584960"/>
                <a:gd name="connsiteY3" fmla="*/ 1933303 h 2325189"/>
                <a:gd name="connsiteX4" fmla="*/ 1149531 w 1584960"/>
                <a:gd name="connsiteY4" fmla="*/ 2325189 h 232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960" h="2325189">
                  <a:moveTo>
                    <a:pt x="1149531" y="2325189"/>
                  </a:moveTo>
                  <a:lnTo>
                    <a:pt x="1584960" y="687978"/>
                  </a:lnTo>
                  <a:lnTo>
                    <a:pt x="0" y="0"/>
                  </a:lnTo>
                  <a:lnTo>
                    <a:pt x="357051" y="1933303"/>
                  </a:lnTo>
                  <a:lnTo>
                    <a:pt x="1149531" y="232518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rgbClr val="72BBE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13" name="任意多边形 32"/>
            <p:cNvSpPr/>
            <p:nvPr/>
          </p:nvSpPr>
          <p:spPr>
            <a:xfrm rot="839610">
              <a:off x="10105365" y="-178933"/>
              <a:ext cx="1479775" cy="941078"/>
            </a:xfrm>
            <a:custGeom>
              <a:avLst/>
              <a:gdLst>
                <a:gd name="connsiteX0" fmla="*/ 1593669 w 2403566"/>
                <a:gd name="connsiteY0" fmla="*/ 1663337 h 2029097"/>
                <a:gd name="connsiteX1" fmla="*/ 2403566 w 2403566"/>
                <a:gd name="connsiteY1" fmla="*/ 2029097 h 2029097"/>
                <a:gd name="connsiteX2" fmla="*/ 1532709 w 2403566"/>
                <a:gd name="connsiteY2" fmla="*/ 661851 h 2029097"/>
                <a:gd name="connsiteX3" fmla="*/ 0 w 2403566"/>
                <a:gd name="connsiteY3" fmla="*/ 0 h 2029097"/>
                <a:gd name="connsiteX4" fmla="*/ 1593669 w 2403566"/>
                <a:gd name="connsiteY4" fmla="*/ 1663337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3566" h="2029097">
                  <a:moveTo>
                    <a:pt x="1593669" y="1663337"/>
                  </a:moveTo>
                  <a:lnTo>
                    <a:pt x="2403566" y="2029097"/>
                  </a:lnTo>
                  <a:lnTo>
                    <a:pt x="1532709" y="661851"/>
                  </a:lnTo>
                  <a:lnTo>
                    <a:pt x="0" y="0"/>
                  </a:lnTo>
                  <a:lnTo>
                    <a:pt x="1593669" y="1663337"/>
                  </a:lnTo>
                  <a:close/>
                </a:path>
              </a:pathLst>
            </a:custGeom>
            <a:solidFill>
              <a:srgbClr val="222A35"/>
            </a:solidFill>
            <a:ln>
              <a:solidFill>
                <a:srgbClr val="222A3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14" name="任意多边形 33"/>
            <p:cNvSpPr/>
            <p:nvPr/>
          </p:nvSpPr>
          <p:spPr>
            <a:xfrm rot="839610">
              <a:off x="8603680" y="-458162"/>
              <a:ext cx="2504288" cy="901361"/>
            </a:xfrm>
            <a:custGeom>
              <a:avLst/>
              <a:gdLst>
                <a:gd name="connsiteX0" fmla="*/ 0 w 3587932"/>
                <a:gd name="connsiteY0" fmla="*/ 914400 h 1645920"/>
                <a:gd name="connsiteX1" fmla="*/ 2002972 w 3587932"/>
                <a:gd name="connsiteY1" fmla="*/ 0 h 1645920"/>
                <a:gd name="connsiteX2" fmla="*/ 3587932 w 3587932"/>
                <a:gd name="connsiteY2" fmla="*/ 714103 h 1645920"/>
                <a:gd name="connsiteX3" fmla="*/ 1497875 w 3587932"/>
                <a:gd name="connsiteY3" fmla="*/ 1645920 h 1645920"/>
                <a:gd name="connsiteX4" fmla="*/ 0 w 3587932"/>
                <a:gd name="connsiteY4" fmla="*/ 914400 h 1645920"/>
                <a:gd name="connsiteX0" fmla="*/ 0 w 3728739"/>
                <a:gd name="connsiteY0" fmla="*/ 1041604 h 1645920"/>
                <a:gd name="connsiteX1" fmla="*/ 2143779 w 3728739"/>
                <a:gd name="connsiteY1" fmla="*/ 0 h 1645920"/>
                <a:gd name="connsiteX2" fmla="*/ 3728739 w 3728739"/>
                <a:gd name="connsiteY2" fmla="*/ 714103 h 1645920"/>
                <a:gd name="connsiteX3" fmla="*/ 1638682 w 3728739"/>
                <a:gd name="connsiteY3" fmla="*/ 1645920 h 1645920"/>
                <a:gd name="connsiteX4" fmla="*/ 0 w 3728739"/>
                <a:gd name="connsiteY4" fmla="*/ 1041604 h 1645920"/>
                <a:gd name="connsiteX0" fmla="*/ 0 w 3535855"/>
                <a:gd name="connsiteY0" fmla="*/ 1041604 h 1645920"/>
                <a:gd name="connsiteX1" fmla="*/ 2143779 w 3535855"/>
                <a:gd name="connsiteY1" fmla="*/ 0 h 1645920"/>
                <a:gd name="connsiteX2" fmla="*/ 3535855 w 3535855"/>
                <a:gd name="connsiteY2" fmla="*/ 619834 h 1645920"/>
                <a:gd name="connsiteX3" fmla="*/ 1638682 w 3535855"/>
                <a:gd name="connsiteY3" fmla="*/ 1645920 h 1645920"/>
                <a:gd name="connsiteX4" fmla="*/ 0 w 3535855"/>
                <a:gd name="connsiteY4" fmla="*/ 1041604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5855" h="1645920">
                  <a:moveTo>
                    <a:pt x="0" y="1041604"/>
                  </a:moveTo>
                  <a:lnTo>
                    <a:pt x="2143779" y="0"/>
                  </a:lnTo>
                  <a:lnTo>
                    <a:pt x="3535855" y="619834"/>
                  </a:lnTo>
                  <a:lnTo>
                    <a:pt x="1638682" y="1645920"/>
                  </a:lnTo>
                  <a:lnTo>
                    <a:pt x="0" y="104160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67500"/>
                    <a:satMod val="115000"/>
                  </a:schemeClr>
                </a:gs>
                <a:gs pos="65000">
                  <a:srgbClr val="72BBE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615" name="PA_矩形 34"/>
          <p:cNvSpPr/>
          <p:nvPr>
            <p:custDataLst>
              <p:tags r:id="rId22"/>
            </p:custDataLst>
          </p:nvPr>
        </p:nvSpPr>
        <p:spPr>
          <a:xfrm>
            <a:off x="4838146" y="4802924"/>
            <a:ext cx="3031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通信</a:t>
            </a:r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1601  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郑祖闯</a:t>
            </a:r>
          </a:p>
        </p:txBody>
      </p:sp>
      <p:grpSp>
        <p:nvGrpSpPr>
          <p:cNvPr id="20" name="PA_组合 36"/>
          <p:cNvGrpSpPr/>
          <p:nvPr>
            <p:custDataLst>
              <p:tags r:id="rId23"/>
            </p:custDataLst>
          </p:nvPr>
        </p:nvGrpSpPr>
        <p:grpSpPr>
          <a:xfrm>
            <a:off x="-1770720" y="5339390"/>
            <a:ext cx="5500253" cy="2124091"/>
            <a:chOff x="7780810" y="-891872"/>
            <a:chExt cx="5500253" cy="2124091"/>
          </a:xfrm>
        </p:grpSpPr>
        <p:sp>
          <p:nvSpPr>
            <p:cNvPr id="1048617" name="任意多边形 37"/>
            <p:cNvSpPr/>
            <p:nvPr/>
          </p:nvSpPr>
          <p:spPr>
            <a:xfrm rot="839610">
              <a:off x="12454358" y="-485606"/>
              <a:ext cx="769938" cy="1263232"/>
            </a:xfrm>
            <a:custGeom>
              <a:avLst/>
              <a:gdLst>
                <a:gd name="connsiteX0" fmla="*/ 1607127 w 1681018"/>
                <a:gd name="connsiteY0" fmla="*/ 0 h 3870037"/>
                <a:gd name="connsiteX1" fmla="*/ 1681018 w 1681018"/>
                <a:gd name="connsiteY1" fmla="*/ 138546 h 3870037"/>
                <a:gd name="connsiteX2" fmla="*/ 581891 w 1681018"/>
                <a:gd name="connsiteY2" fmla="*/ 3870037 h 3870037"/>
                <a:gd name="connsiteX3" fmla="*/ 0 w 1681018"/>
                <a:gd name="connsiteY3" fmla="*/ 3482109 h 3870037"/>
                <a:gd name="connsiteX4" fmla="*/ 1607127 w 1681018"/>
                <a:gd name="connsiteY4" fmla="*/ 0 h 387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018" h="3870037">
                  <a:moveTo>
                    <a:pt x="1607127" y="0"/>
                  </a:moveTo>
                  <a:lnTo>
                    <a:pt x="1681018" y="138546"/>
                  </a:lnTo>
                  <a:lnTo>
                    <a:pt x="581891" y="3870037"/>
                  </a:lnTo>
                  <a:lnTo>
                    <a:pt x="0" y="3482109"/>
                  </a:lnTo>
                  <a:lnTo>
                    <a:pt x="1607127" y="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18" name="任意多边形 38"/>
            <p:cNvSpPr/>
            <p:nvPr/>
          </p:nvSpPr>
          <p:spPr>
            <a:xfrm rot="839610">
              <a:off x="11658896" y="540059"/>
              <a:ext cx="343873" cy="692160"/>
            </a:xfrm>
            <a:custGeom>
              <a:avLst/>
              <a:gdLst>
                <a:gd name="connsiteX0" fmla="*/ 738909 w 738909"/>
                <a:gd name="connsiteY0" fmla="*/ 175490 h 1597890"/>
                <a:gd name="connsiteX1" fmla="*/ 489527 w 738909"/>
                <a:gd name="connsiteY1" fmla="*/ 1597890 h 1597890"/>
                <a:gd name="connsiteX2" fmla="*/ 0 w 738909"/>
                <a:gd name="connsiteY2" fmla="*/ 1293090 h 1597890"/>
                <a:gd name="connsiteX3" fmla="*/ 415636 w 738909"/>
                <a:gd name="connsiteY3" fmla="*/ 0 h 1597890"/>
                <a:gd name="connsiteX4" fmla="*/ 738909 w 738909"/>
                <a:gd name="connsiteY4" fmla="*/ 175490 h 1597890"/>
                <a:gd name="connsiteX0" fmla="*/ 738909 w 738909"/>
                <a:gd name="connsiteY0" fmla="*/ 175490 h 1542872"/>
                <a:gd name="connsiteX1" fmla="*/ 374042 w 738909"/>
                <a:gd name="connsiteY1" fmla="*/ 1542872 h 1542872"/>
                <a:gd name="connsiteX2" fmla="*/ 0 w 738909"/>
                <a:gd name="connsiteY2" fmla="*/ 1293090 h 1542872"/>
                <a:gd name="connsiteX3" fmla="*/ 415636 w 738909"/>
                <a:gd name="connsiteY3" fmla="*/ 0 h 1542872"/>
                <a:gd name="connsiteX4" fmla="*/ 738909 w 738909"/>
                <a:gd name="connsiteY4" fmla="*/ 175490 h 154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909" h="1542872">
                  <a:moveTo>
                    <a:pt x="738909" y="175490"/>
                  </a:moveTo>
                  <a:lnTo>
                    <a:pt x="374042" y="1542872"/>
                  </a:lnTo>
                  <a:lnTo>
                    <a:pt x="0" y="1293090"/>
                  </a:lnTo>
                  <a:lnTo>
                    <a:pt x="415636" y="0"/>
                  </a:lnTo>
                  <a:lnTo>
                    <a:pt x="738909" y="17549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19" name="任意多边形 39"/>
            <p:cNvSpPr/>
            <p:nvPr/>
          </p:nvSpPr>
          <p:spPr>
            <a:xfrm rot="839610">
              <a:off x="8771694" y="-87776"/>
              <a:ext cx="2037747" cy="994252"/>
            </a:xfrm>
            <a:custGeom>
              <a:avLst/>
              <a:gdLst>
                <a:gd name="connsiteX0" fmla="*/ 4331855 w 4331855"/>
                <a:gd name="connsiteY0" fmla="*/ 655782 h 2900218"/>
                <a:gd name="connsiteX1" fmla="*/ 3472873 w 4331855"/>
                <a:gd name="connsiteY1" fmla="*/ 1108364 h 2900218"/>
                <a:gd name="connsiteX2" fmla="*/ 4202545 w 4331855"/>
                <a:gd name="connsiteY2" fmla="*/ 1588655 h 2900218"/>
                <a:gd name="connsiteX3" fmla="*/ 1366982 w 4331855"/>
                <a:gd name="connsiteY3" fmla="*/ 2900218 h 2900218"/>
                <a:gd name="connsiteX4" fmla="*/ 0 w 4331855"/>
                <a:gd name="connsiteY4" fmla="*/ 2890982 h 2900218"/>
                <a:gd name="connsiteX5" fmla="*/ 3897745 w 4331855"/>
                <a:gd name="connsiteY5" fmla="*/ 0 h 2900218"/>
                <a:gd name="connsiteX6" fmla="*/ 4331855 w 4331855"/>
                <a:gd name="connsiteY6" fmla="*/ 655782 h 290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1855" h="2900218">
                  <a:moveTo>
                    <a:pt x="4331855" y="655782"/>
                  </a:moveTo>
                  <a:lnTo>
                    <a:pt x="3472873" y="1108364"/>
                  </a:lnTo>
                  <a:lnTo>
                    <a:pt x="4202545" y="1588655"/>
                  </a:lnTo>
                  <a:lnTo>
                    <a:pt x="1366982" y="2900218"/>
                  </a:lnTo>
                  <a:lnTo>
                    <a:pt x="0" y="2890982"/>
                  </a:lnTo>
                  <a:lnTo>
                    <a:pt x="3897745" y="0"/>
                  </a:lnTo>
                  <a:lnTo>
                    <a:pt x="4331855" y="655782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20" name="任意多边形 40"/>
            <p:cNvSpPr/>
            <p:nvPr/>
          </p:nvSpPr>
          <p:spPr>
            <a:xfrm rot="839610">
              <a:off x="7780810" y="-101473"/>
              <a:ext cx="2799750" cy="830726"/>
            </a:xfrm>
            <a:custGeom>
              <a:avLst/>
              <a:gdLst>
                <a:gd name="connsiteX0" fmla="*/ 2473234 w 3553097"/>
                <a:gd name="connsiteY0" fmla="*/ 1210492 h 1210492"/>
                <a:gd name="connsiteX1" fmla="*/ 3553097 w 3553097"/>
                <a:gd name="connsiteY1" fmla="*/ 722812 h 1210492"/>
                <a:gd name="connsiteX2" fmla="*/ 2107474 w 3553097"/>
                <a:gd name="connsiteY2" fmla="*/ 0 h 1210492"/>
                <a:gd name="connsiteX3" fmla="*/ 0 w 3553097"/>
                <a:gd name="connsiteY3" fmla="*/ 1149532 h 1210492"/>
                <a:gd name="connsiteX4" fmla="*/ 2473234 w 3553097"/>
                <a:gd name="connsiteY4" fmla="*/ 1210492 h 1210492"/>
                <a:gd name="connsiteX0" fmla="*/ 1383515 w 3553097"/>
                <a:gd name="connsiteY0" fmla="*/ 1516938 h 1516938"/>
                <a:gd name="connsiteX1" fmla="*/ 3553097 w 3553097"/>
                <a:gd name="connsiteY1" fmla="*/ 722812 h 1516938"/>
                <a:gd name="connsiteX2" fmla="*/ 2107474 w 3553097"/>
                <a:gd name="connsiteY2" fmla="*/ 0 h 1516938"/>
                <a:gd name="connsiteX3" fmla="*/ 0 w 3553097"/>
                <a:gd name="connsiteY3" fmla="*/ 1149532 h 1516938"/>
                <a:gd name="connsiteX4" fmla="*/ 1383515 w 3553097"/>
                <a:gd name="connsiteY4" fmla="*/ 1516938 h 1516938"/>
                <a:gd name="connsiteX0" fmla="*/ 1775324 w 3944906"/>
                <a:gd name="connsiteY0" fmla="*/ 1516938 h 1516938"/>
                <a:gd name="connsiteX1" fmla="*/ 3944906 w 3944906"/>
                <a:gd name="connsiteY1" fmla="*/ 722812 h 1516938"/>
                <a:gd name="connsiteX2" fmla="*/ 2499283 w 3944906"/>
                <a:gd name="connsiteY2" fmla="*/ 0 h 1516938"/>
                <a:gd name="connsiteX3" fmla="*/ 0 w 3944906"/>
                <a:gd name="connsiteY3" fmla="*/ 1490668 h 1516938"/>
                <a:gd name="connsiteX4" fmla="*/ 1775324 w 3944906"/>
                <a:gd name="connsiteY4" fmla="*/ 1516938 h 15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906" h="1516938">
                  <a:moveTo>
                    <a:pt x="1775324" y="1516938"/>
                  </a:moveTo>
                  <a:lnTo>
                    <a:pt x="3944906" y="722812"/>
                  </a:lnTo>
                  <a:lnTo>
                    <a:pt x="2499283" y="0"/>
                  </a:lnTo>
                  <a:lnTo>
                    <a:pt x="0" y="1490668"/>
                  </a:lnTo>
                  <a:lnTo>
                    <a:pt x="1775324" y="151693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21" name="任意多边形 41"/>
            <p:cNvSpPr/>
            <p:nvPr/>
          </p:nvSpPr>
          <p:spPr>
            <a:xfrm rot="839610">
              <a:off x="11591363" y="-891872"/>
              <a:ext cx="1689700" cy="1751440"/>
            </a:xfrm>
            <a:custGeom>
              <a:avLst/>
              <a:gdLst>
                <a:gd name="connsiteX0" fmla="*/ 1314994 w 2238103"/>
                <a:gd name="connsiteY0" fmla="*/ 2307772 h 2307772"/>
                <a:gd name="connsiteX1" fmla="*/ 0 w 2238103"/>
                <a:gd name="connsiteY1" fmla="*/ 1724297 h 2307772"/>
                <a:gd name="connsiteX2" fmla="*/ 1584960 w 2238103"/>
                <a:gd name="connsiteY2" fmla="*/ 0 h 2307772"/>
                <a:gd name="connsiteX3" fmla="*/ 2238103 w 2238103"/>
                <a:gd name="connsiteY3" fmla="*/ 52252 h 2307772"/>
                <a:gd name="connsiteX4" fmla="*/ 1314994 w 2238103"/>
                <a:gd name="connsiteY4" fmla="*/ 2307772 h 2307772"/>
                <a:gd name="connsiteX0" fmla="*/ 1314994 w 2380822"/>
                <a:gd name="connsiteY0" fmla="*/ 3198198 h 3198198"/>
                <a:gd name="connsiteX1" fmla="*/ 0 w 2380822"/>
                <a:gd name="connsiteY1" fmla="*/ 2614723 h 3198198"/>
                <a:gd name="connsiteX2" fmla="*/ 2380822 w 2380822"/>
                <a:gd name="connsiteY2" fmla="*/ 0 h 3198198"/>
                <a:gd name="connsiteX3" fmla="*/ 2238103 w 2380822"/>
                <a:gd name="connsiteY3" fmla="*/ 942678 h 3198198"/>
                <a:gd name="connsiteX4" fmla="*/ 1314994 w 2380822"/>
                <a:gd name="connsiteY4" fmla="*/ 3198198 h 3198198"/>
                <a:gd name="connsiteX0" fmla="*/ 1314994 w 2380822"/>
                <a:gd name="connsiteY0" fmla="*/ 3198198 h 3198198"/>
                <a:gd name="connsiteX1" fmla="*/ 0 w 2380822"/>
                <a:gd name="connsiteY1" fmla="*/ 2614723 h 3198198"/>
                <a:gd name="connsiteX2" fmla="*/ 2380822 w 2380822"/>
                <a:gd name="connsiteY2" fmla="*/ 0 h 3198198"/>
                <a:gd name="connsiteX3" fmla="*/ 2372787 w 2380822"/>
                <a:gd name="connsiteY3" fmla="*/ 300877 h 3198198"/>
                <a:gd name="connsiteX4" fmla="*/ 1314994 w 2380822"/>
                <a:gd name="connsiteY4" fmla="*/ 3198198 h 3198198"/>
                <a:gd name="connsiteX0" fmla="*/ 1314994 w 2380822"/>
                <a:gd name="connsiteY0" fmla="*/ 3198198 h 3198198"/>
                <a:gd name="connsiteX1" fmla="*/ 0 w 2380822"/>
                <a:gd name="connsiteY1" fmla="*/ 2614723 h 3198198"/>
                <a:gd name="connsiteX2" fmla="*/ 2380822 w 2380822"/>
                <a:gd name="connsiteY2" fmla="*/ 0 h 3198198"/>
                <a:gd name="connsiteX3" fmla="*/ 2360544 w 2380822"/>
                <a:gd name="connsiteY3" fmla="*/ 532157 h 3198198"/>
                <a:gd name="connsiteX4" fmla="*/ 1314994 w 2380822"/>
                <a:gd name="connsiteY4" fmla="*/ 3198198 h 319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0822" h="3198198">
                  <a:moveTo>
                    <a:pt x="1314994" y="3198198"/>
                  </a:moveTo>
                  <a:lnTo>
                    <a:pt x="0" y="2614723"/>
                  </a:lnTo>
                  <a:lnTo>
                    <a:pt x="2380822" y="0"/>
                  </a:lnTo>
                  <a:lnTo>
                    <a:pt x="2360544" y="532157"/>
                  </a:lnTo>
                  <a:lnTo>
                    <a:pt x="1314994" y="31981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rgbClr val="72BBE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22" name="任意多边形 42"/>
            <p:cNvSpPr/>
            <p:nvPr/>
          </p:nvSpPr>
          <p:spPr>
            <a:xfrm rot="839610">
              <a:off x="9652369" y="159111"/>
              <a:ext cx="948720" cy="371990"/>
            </a:xfrm>
            <a:custGeom>
              <a:avLst/>
              <a:gdLst>
                <a:gd name="connsiteX0" fmla="*/ 95794 w 1288868"/>
                <a:gd name="connsiteY0" fmla="*/ 644434 h 679268"/>
                <a:gd name="connsiteX1" fmla="*/ 1288868 w 1288868"/>
                <a:gd name="connsiteY1" fmla="*/ 679268 h 679268"/>
                <a:gd name="connsiteX2" fmla="*/ 0 w 1288868"/>
                <a:gd name="connsiteY2" fmla="*/ 0 h 679268"/>
                <a:gd name="connsiteX3" fmla="*/ 95794 w 1288868"/>
                <a:gd name="connsiteY3" fmla="*/ 644434 h 67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8868" h="679268">
                  <a:moveTo>
                    <a:pt x="95794" y="644434"/>
                  </a:moveTo>
                  <a:lnTo>
                    <a:pt x="1288868" y="679268"/>
                  </a:lnTo>
                  <a:lnTo>
                    <a:pt x="0" y="0"/>
                  </a:lnTo>
                  <a:lnTo>
                    <a:pt x="95794" y="644434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23" name="任意多边形 43"/>
            <p:cNvSpPr/>
            <p:nvPr/>
          </p:nvSpPr>
          <p:spPr>
            <a:xfrm rot="839610">
              <a:off x="11719720" y="227753"/>
              <a:ext cx="655142" cy="553217"/>
            </a:xfrm>
            <a:custGeom>
              <a:avLst/>
              <a:gdLst>
                <a:gd name="connsiteX0" fmla="*/ 923109 w 923109"/>
                <a:gd name="connsiteY0" fmla="*/ 1010195 h 1010195"/>
                <a:gd name="connsiteX1" fmla="*/ 557349 w 923109"/>
                <a:gd name="connsiteY1" fmla="*/ 200297 h 1010195"/>
                <a:gd name="connsiteX2" fmla="*/ 0 w 923109"/>
                <a:gd name="connsiteY2" fmla="*/ 0 h 1010195"/>
                <a:gd name="connsiteX3" fmla="*/ 409303 w 923109"/>
                <a:gd name="connsiteY3" fmla="*/ 775063 h 1010195"/>
                <a:gd name="connsiteX4" fmla="*/ 923109 w 923109"/>
                <a:gd name="connsiteY4" fmla="*/ 1010195 h 101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109" h="1010195">
                  <a:moveTo>
                    <a:pt x="923109" y="1010195"/>
                  </a:moveTo>
                  <a:lnTo>
                    <a:pt x="557349" y="200297"/>
                  </a:lnTo>
                  <a:lnTo>
                    <a:pt x="0" y="0"/>
                  </a:lnTo>
                  <a:lnTo>
                    <a:pt x="409303" y="775063"/>
                  </a:lnTo>
                  <a:lnTo>
                    <a:pt x="923109" y="1010195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24" name="任意多边形 44"/>
            <p:cNvSpPr/>
            <p:nvPr/>
          </p:nvSpPr>
          <p:spPr>
            <a:xfrm rot="839610">
              <a:off x="10982598" y="-161640"/>
              <a:ext cx="1124866" cy="1273351"/>
            </a:xfrm>
            <a:custGeom>
              <a:avLst/>
              <a:gdLst>
                <a:gd name="connsiteX0" fmla="*/ 1149531 w 1584960"/>
                <a:gd name="connsiteY0" fmla="*/ 2325189 h 2325189"/>
                <a:gd name="connsiteX1" fmla="*/ 1584960 w 1584960"/>
                <a:gd name="connsiteY1" fmla="*/ 687978 h 2325189"/>
                <a:gd name="connsiteX2" fmla="*/ 0 w 1584960"/>
                <a:gd name="connsiteY2" fmla="*/ 0 h 2325189"/>
                <a:gd name="connsiteX3" fmla="*/ 357051 w 1584960"/>
                <a:gd name="connsiteY3" fmla="*/ 1933303 h 2325189"/>
                <a:gd name="connsiteX4" fmla="*/ 1149531 w 1584960"/>
                <a:gd name="connsiteY4" fmla="*/ 2325189 h 232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960" h="2325189">
                  <a:moveTo>
                    <a:pt x="1149531" y="2325189"/>
                  </a:moveTo>
                  <a:lnTo>
                    <a:pt x="1584960" y="687978"/>
                  </a:lnTo>
                  <a:lnTo>
                    <a:pt x="0" y="0"/>
                  </a:lnTo>
                  <a:lnTo>
                    <a:pt x="357051" y="1933303"/>
                  </a:lnTo>
                  <a:lnTo>
                    <a:pt x="1149531" y="232518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rgbClr val="72BBE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25" name="任意多边形 46"/>
            <p:cNvSpPr/>
            <p:nvPr/>
          </p:nvSpPr>
          <p:spPr>
            <a:xfrm rot="839610">
              <a:off x="10105365" y="-178933"/>
              <a:ext cx="1479775" cy="941078"/>
            </a:xfrm>
            <a:custGeom>
              <a:avLst/>
              <a:gdLst>
                <a:gd name="connsiteX0" fmla="*/ 1593669 w 2403566"/>
                <a:gd name="connsiteY0" fmla="*/ 1663337 h 2029097"/>
                <a:gd name="connsiteX1" fmla="*/ 2403566 w 2403566"/>
                <a:gd name="connsiteY1" fmla="*/ 2029097 h 2029097"/>
                <a:gd name="connsiteX2" fmla="*/ 1532709 w 2403566"/>
                <a:gd name="connsiteY2" fmla="*/ 661851 h 2029097"/>
                <a:gd name="connsiteX3" fmla="*/ 0 w 2403566"/>
                <a:gd name="connsiteY3" fmla="*/ 0 h 2029097"/>
                <a:gd name="connsiteX4" fmla="*/ 1593669 w 2403566"/>
                <a:gd name="connsiteY4" fmla="*/ 1663337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3566" h="2029097">
                  <a:moveTo>
                    <a:pt x="1593669" y="1663337"/>
                  </a:moveTo>
                  <a:lnTo>
                    <a:pt x="2403566" y="2029097"/>
                  </a:lnTo>
                  <a:lnTo>
                    <a:pt x="1532709" y="661851"/>
                  </a:lnTo>
                  <a:lnTo>
                    <a:pt x="0" y="0"/>
                  </a:lnTo>
                  <a:lnTo>
                    <a:pt x="1593669" y="1663337"/>
                  </a:lnTo>
                  <a:close/>
                </a:path>
              </a:pathLst>
            </a:custGeom>
            <a:solidFill>
              <a:srgbClr val="222A35"/>
            </a:solidFill>
            <a:ln>
              <a:solidFill>
                <a:srgbClr val="222A3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26" name="任意多边形 47"/>
            <p:cNvSpPr/>
            <p:nvPr/>
          </p:nvSpPr>
          <p:spPr>
            <a:xfrm rot="839610">
              <a:off x="8603680" y="-458162"/>
              <a:ext cx="2504288" cy="901361"/>
            </a:xfrm>
            <a:custGeom>
              <a:avLst/>
              <a:gdLst>
                <a:gd name="connsiteX0" fmla="*/ 0 w 3587932"/>
                <a:gd name="connsiteY0" fmla="*/ 914400 h 1645920"/>
                <a:gd name="connsiteX1" fmla="*/ 2002972 w 3587932"/>
                <a:gd name="connsiteY1" fmla="*/ 0 h 1645920"/>
                <a:gd name="connsiteX2" fmla="*/ 3587932 w 3587932"/>
                <a:gd name="connsiteY2" fmla="*/ 714103 h 1645920"/>
                <a:gd name="connsiteX3" fmla="*/ 1497875 w 3587932"/>
                <a:gd name="connsiteY3" fmla="*/ 1645920 h 1645920"/>
                <a:gd name="connsiteX4" fmla="*/ 0 w 3587932"/>
                <a:gd name="connsiteY4" fmla="*/ 914400 h 1645920"/>
                <a:gd name="connsiteX0" fmla="*/ 0 w 3728739"/>
                <a:gd name="connsiteY0" fmla="*/ 1041604 h 1645920"/>
                <a:gd name="connsiteX1" fmla="*/ 2143779 w 3728739"/>
                <a:gd name="connsiteY1" fmla="*/ 0 h 1645920"/>
                <a:gd name="connsiteX2" fmla="*/ 3728739 w 3728739"/>
                <a:gd name="connsiteY2" fmla="*/ 714103 h 1645920"/>
                <a:gd name="connsiteX3" fmla="*/ 1638682 w 3728739"/>
                <a:gd name="connsiteY3" fmla="*/ 1645920 h 1645920"/>
                <a:gd name="connsiteX4" fmla="*/ 0 w 3728739"/>
                <a:gd name="connsiteY4" fmla="*/ 1041604 h 1645920"/>
                <a:gd name="connsiteX0" fmla="*/ 0 w 3535855"/>
                <a:gd name="connsiteY0" fmla="*/ 1041604 h 1645920"/>
                <a:gd name="connsiteX1" fmla="*/ 2143779 w 3535855"/>
                <a:gd name="connsiteY1" fmla="*/ 0 h 1645920"/>
                <a:gd name="connsiteX2" fmla="*/ 3535855 w 3535855"/>
                <a:gd name="connsiteY2" fmla="*/ 619834 h 1645920"/>
                <a:gd name="connsiteX3" fmla="*/ 1638682 w 3535855"/>
                <a:gd name="connsiteY3" fmla="*/ 1645920 h 1645920"/>
                <a:gd name="connsiteX4" fmla="*/ 0 w 3535855"/>
                <a:gd name="connsiteY4" fmla="*/ 1041604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5855" h="1645920">
                  <a:moveTo>
                    <a:pt x="0" y="1041604"/>
                  </a:moveTo>
                  <a:lnTo>
                    <a:pt x="2143779" y="0"/>
                  </a:lnTo>
                  <a:lnTo>
                    <a:pt x="3535855" y="619834"/>
                  </a:lnTo>
                  <a:lnTo>
                    <a:pt x="1638682" y="1645920"/>
                  </a:lnTo>
                  <a:lnTo>
                    <a:pt x="0" y="104160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67500"/>
                    <a:satMod val="115000"/>
                  </a:schemeClr>
                </a:gs>
                <a:gs pos="65000">
                  <a:srgbClr val="72BBE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97152" name="PA_【6】-Fade＜无限循环极品 这一刻 唤醒了2014所有的痛苦与极乐＞.mp3">
            <a:hlinkClick r:id="" action="ppaction://media"/>
          </p:cNvPr>
          <p:cNvPicPr>
            <a:picLocks noChangeAspect="1"/>
          </p:cNvPicPr>
          <p:nvPr>
            <a:audioFile r:link="rId24"/>
            <p:custDataLst>
              <p:tags r:id="rId25"/>
            </p:custDataLst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-594621" y="-2014557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971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8" ac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ac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104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5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0" dur="5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4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3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52"/>
                </p:tgtEl>
              </p:cMediaNode>
            </p:audio>
          </p:childTnLst>
        </p:cTn>
      </p:par>
    </p:tnLst>
    <p:bldLst>
      <p:bldP spid="1048584" grpId="0" animBg="1"/>
      <p:bldP spid="1048585" grpId="0" animBg="1"/>
      <p:bldP spid="1048586" grpId="0" animBg="1"/>
      <p:bldP spid="1048587" grpId="0" animBg="1"/>
      <p:bldP spid="1048589" grpId="0" animBg="1"/>
      <p:bldP spid="1048590" grpId="0" animBg="1"/>
      <p:bldP spid="1048591" grpId="0" animBg="1"/>
      <p:bldP spid="1048592" grpId="0" animBg="1"/>
      <p:bldP spid="1048593" grpId="0" animBg="1"/>
      <p:bldP spid="1048594" grpId="0" animBg="1"/>
      <p:bldP spid="1048595" grpId="0" animBg="1"/>
      <p:bldP spid="1048596" grpId="0"/>
      <p:bldP spid="1048597" grpId="0" animBg="1"/>
      <p:bldP spid="1048598" grpId="0" animBg="1"/>
      <p:bldP spid="1048599" grpId="0" animBg="1"/>
      <p:bldP spid="1048600" grpId="0" animBg="1"/>
      <p:bldP spid="1048601" grpId="0" animBg="1"/>
      <p:bldP spid="1048602" grpId="0" animBg="1"/>
      <p:bldP spid="1048603" grpId="0" animBg="1"/>
      <p:bldP spid="1048604" grpId="0" animBg="1"/>
      <p:bldP spid="10486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标题 5"/>
          <p:cNvSpPr>
            <a:spLocks noGrp="1"/>
          </p:cNvSpPr>
          <p:nvPr>
            <p:ph type="title"/>
          </p:nvPr>
        </p:nvSpPr>
        <p:spPr>
          <a:xfrm>
            <a:off x="1220945" y="128789"/>
            <a:ext cx="4515196" cy="850949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Qt</a:t>
            </a:r>
            <a:r>
              <a:rPr lang="zh-CN" altLang="en-US" sz="4000" dirty="0"/>
              <a:t>的网络功能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51EC7D-C409-42E8-A575-2BF2AB990015}"/>
              </a:ext>
            </a:extLst>
          </p:cNvPr>
          <p:cNvSpPr txBox="1"/>
          <p:nvPr/>
        </p:nvSpPr>
        <p:spPr>
          <a:xfrm>
            <a:off x="533419" y="1275953"/>
            <a:ext cx="54633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添加网络模块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 </a:t>
            </a:r>
            <a:r>
              <a:rPr lang="zh-CN" altLang="en-US" sz="2400" dirty="0">
                <a:solidFill>
                  <a:srgbClr val="2D608C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在</a:t>
            </a:r>
            <a:r>
              <a:rPr lang="en-US" altLang="zh-CN" sz="2400" dirty="0">
                <a:solidFill>
                  <a:srgbClr val="2D608C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.pro</a:t>
            </a:r>
            <a:r>
              <a:rPr lang="zh-CN" altLang="en-US" sz="2400" dirty="0">
                <a:solidFill>
                  <a:srgbClr val="2D608C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文件中加入</a:t>
            </a:r>
            <a:r>
              <a:rPr lang="en-US" altLang="zh-CN" sz="2400" dirty="0">
                <a:solidFill>
                  <a:srgbClr val="2D608C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Qt +=   network</a:t>
            </a:r>
          </a:p>
          <a:p>
            <a:endParaRPr lang="en-US" altLang="zh-CN" sz="2800" dirty="0">
              <a:solidFill>
                <a:srgbClr val="2D608C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lang="en-US" altLang="zh-CN" sz="28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EC2634-766E-45F0-AD82-853883B161D7}"/>
              </a:ext>
            </a:extLst>
          </p:cNvPr>
          <p:cNvSpPr txBox="1"/>
          <p:nvPr/>
        </p:nvSpPr>
        <p:spPr>
          <a:xfrm>
            <a:off x="533419" y="4739549"/>
            <a:ext cx="85571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使用上述对象 发起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HTTP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</a:p>
          <a:p>
            <a:r>
              <a:rPr lang="zh-CN" altLang="en-US" dirty="0"/>
              <a:t>	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根据需要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,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发送不同的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HTTP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请求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,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常见有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GET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和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POST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请求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	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284331-D785-4AC4-94F2-AC784E4EFD49}"/>
              </a:ext>
            </a:extLst>
          </p:cNvPr>
          <p:cNvSpPr txBox="1"/>
          <p:nvPr/>
        </p:nvSpPr>
        <p:spPr>
          <a:xfrm>
            <a:off x="533420" y="2499919"/>
            <a:ext cx="1112516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QNetworkAccessManager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，连接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finish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信号和槽函数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	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manager = new QNetworkAccessManager(this);</a:t>
            </a:r>
          </a:p>
          <a:p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	connect(manager, &amp;QNetworkAccessManager::finished,</a:t>
            </a:r>
          </a:p>
          <a:p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	this, &amp;dataWorker::httpsFinished);</a:t>
            </a:r>
          </a:p>
        </p:txBody>
      </p:sp>
    </p:spTree>
    <p:extLst>
      <p:ext uri="{BB962C8B-B14F-4D97-AF65-F5344CB8AC3E}">
        <p14:creationId xmlns:p14="http://schemas.microsoft.com/office/powerpoint/2010/main" val="3079763869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标题 5"/>
          <p:cNvSpPr>
            <a:spLocks noGrp="1"/>
          </p:cNvSpPr>
          <p:nvPr>
            <p:ph type="title"/>
          </p:nvPr>
        </p:nvSpPr>
        <p:spPr>
          <a:xfrm>
            <a:off x="1220945" y="128789"/>
            <a:ext cx="4515196" cy="850949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Qt</a:t>
            </a:r>
            <a:r>
              <a:rPr lang="zh-CN" altLang="en-US" sz="4000" dirty="0"/>
              <a:t>的网络功能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D58006C-B281-414C-8E4F-F0E858C6E311}"/>
              </a:ext>
            </a:extLst>
          </p:cNvPr>
          <p:cNvSpPr txBox="1">
            <a:spLocks/>
          </p:cNvSpPr>
          <p:nvPr/>
        </p:nvSpPr>
        <p:spPr>
          <a:xfrm>
            <a:off x="683653" y="1558388"/>
            <a:ext cx="5257800" cy="1870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/>
              <a:t>    GET</a:t>
            </a:r>
            <a:r>
              <a:rPr lang="zh-CN" altLang="en-US" sz="4000" dirty="0"/>
              <a:t>方法</a:t>
            </a:r>
          </a:p>
          <a:p>
            <a:pPr lvl="1"/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从服务器获取数据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请求获取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Request-URL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所标识的资源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7BD3AFE-C5BA-42EB-B0FC-94784A6553EE}"/>
              </a:ext>
            </a:extLst>
          </p:cNvPr>
          <p:cNvSpPr txBox="1">
            <a:spLocks/>
          </p:cNvSpPr>
          <p:nvPr/>
        </p:nvSpPr>
        <p:spPr>
          <a:xfrm>
            <a:off x="5941453" y="1558388"/>
            <a:ext cx="5257800" cy="1870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/>
              <a:t>    POST</a:t>
            </a:r>
            <a:r>
              <a:rPr lang="zh-CN" altLang="en-US" sz="4000" dirty="0"/>
              <a:t>方法</a:t>
            </a:r>
          </a:p>
          <a:p>
            <a:pPr lvl="1"/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向服务器发送数据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Request-URI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所标识的资源后附加新的数据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446802-78FD-4765-AC58-852C9A4DD5DB}"/>
              </a:ext>
            </a:extLst>
          </p:cNvPr>
          <p:cNvSpPr/>
          <p:nvPr/>
        </p:nvSpPr>
        <p:spPr>
          <a:xfrm>
            <a:off x="1399504" y="4099283"/>
            <a:ext cx="845107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实验代码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QNetworkRequest request;</a:t>
            </a:r>
          </a:p>
          <a:p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request.setUrl(QUrl(url));</a:t>
            </a:r>
          </a:p>
          <a:p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manager-&gt;get(request);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        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//get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方法请求网络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94789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标题 5"/>
          <p:cNvSpPr>
            <a:spLocks noGrp="1"/>
          </p:cNvSpPr>
          <p:nvPr>
            <p:ph type="title"/>
          </p:nvPr>
        </p:nvSpPr>
        <p:spPr>
          <a:xfrm>
            <a:off x="1220945" y="128789"/>
            <a:ext cx="4515196" cy="850949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HTTP</a:t>
            </a:r>
            <a:r>
              <a:rPr lang="zh-CN" altLang="en-US" sz="4000" dirty="0"/>
              <a:t>返回值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C9D2D22-5365-4713-9C38-E6277A67E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04440"/>
              </p:ext>
            </p:extLst>
          </p:nvPr>
        </p:nvGraphicFramePr>
        <p:xfrm>
          <a:off x="540957" y="1999593"/>
          <a:ext cx="11304679" cy="4693597"/>
        </p:xfrm>
        <a:graphic>
          <a:graphicData uri="http://schemas.openxmlformats.org/drawingml/2006/table">
            <a:tbl>
              <a:tblPr firstRow="1" bandRow="1"/>
              <a:tblGrid>
                <a:gridCol w="1880316">
                  <a:extLst>
                    <a:ext uri="{9D8B030D-6E8A-4147-A177-3AD203B41FA5}">
                      <a16:colId xmlns:a16="http://schemas.microsoft.com/office/drawing/2014/main" val="645694131"/>
                    </a:ext>
                  </a:extLst>
                </a:gridCol>
                <a:gridCol w="5032473">
                  <a:extLst>
                    <a:ext uri="{9D8B030D-6E8A-4147-A177-3AD203B41FA5}">
                      <a16:colId xmlns:a16="http://schemas.microsoft.com/office/drawing/2014/main" val="1670424406"/>
                    </a:ext>
                  </a:extLst>
                </a:gridCol>
                <a:gridCol w="4391890">
                  <a:extLst>
                    <a:ext uri="{9D8B030D-6E8A-4147-A177-3AD203B41FA5}">
                      <a16:colId xmlns:a16="http://schemas.microsoft.com/office/drawing/2014/main" val="1961438095"/>
                    </a:ext>
                  </a:extLst>
                </a:gridCol>
              </a:tblGrid>
              <a:tr h="6702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3200" dirty="0"/>
                        <a:t>信号类别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3200" dirty="0"/>
                        <a:t>对应含义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3200" dirty="0"/>
                        <a:t>举例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9302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900" dirty="0"/>
                        <a:t>1XX</a:t>
                      </a:r>
                      <a:endParaRPr lang="zh-CN" altLang="en-US" sz="19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l"/>
                      <a:r>
                        <a:rPr lang="zh-CN" altLang="en-US" sz="2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指示信息</a:t>
                      </a:r>
                      <a:r>
                        <a:rPr lang="en-US" altLang="zh-CN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--</a:t>
                      </a:r>
                      <a:r>
                        <a:rPr lang="zh-CN" altLang="en-US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表示请求已接收，继续处理</a:t>
                      </a:r>
                      <a:endParaRPr lang="en-US" altLang="zh-CN" sz="2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endParaRPr lang="zh-CN" altLang="en-US" sz="1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900" dirty="0"/>
                        <a:t>200 OK //</a:t>
                      </a:r>
                      <a:r>
                        <a:rPr lang="zh-CN" altLang="en-US" sz="1900" dirty="0"/>
                        <a:t>请求成功</a:t>
                      </a:r>
                    </a:p>
                    <a:p>
                      <a:r>
                        <a:rPr lang="en-US" altLang="zh-CN" sz="1900" dirty="0"/>
                        <a:t>400 Bad Request //</a:t>
                      </a:r>
                      <a:r>
                        <a:rPr lang="zh-CN" altLang="en-US" sz="1900" dirty="0"/>
                        <a:t>请求有语法错误</a:t>
                      </a:r>
                    </a:p>
                    <a:p>
                      <a:r>
                        <a:rPr lang="en-US" altLang="zh-CN" sz="1900" dirty="0"/>
                        <a:t>401 Unauthorized //</a:t>
                      </a:r>
                      <a:r>
                        <a:rPr lang="zh-CN" altLang="en-US" sz="1900" dirty="0"/>
                        <a:t>请求未经授权</a:t>
                      </a:r>
                    </a:p>
                    <a:p>
                      <a:r>
                        <a:rPr lang="en-US" altLang="zh-CN" sz="1900" dirty="0"/>
                        <a:t>403 Forbidden //</a:t>
                      </a:r>
                      <a:r>
                        <a:rPr lang="zh-CN" altLang="en-US" sz="1900" dirty="0"/>
                        <a:t>服务器拒绝提供服务</a:t>
                      </a:r>
                    </a:p>
                    <a:p>
                      <a:r>
                        <a:rPr lang="en-US" altLang="zh-CN" sz="1900" dirty="0"/>
                        <a:t>404 Not Found //</a:t>
                      </a:r>
                      <a:r>
                        <a:rPr lang="zh-CN" altLang="en-US" sz="1900" dirty="0"/>
                        <a:t>请求资源不存在</a:t>
                      </a:r>
                    </a:p>
                    <a:p>
                      <a:r>
                        <a:rPr lang="en-US" altLang="zh-CN" sz="1900" dirty="0"/>
                        <a:t>500 Internal Server Error //</a:t>
                      </a:r>
                      <a:r>
                        <a:rPr lang="zh-CN" altLang="en-US" sz="1900" dirty="0"/>
                        <a:t>服务器错误</a:t>
                      </a:r>
                    </a:p>
                    <a:p>
                      <a:r>
                        <a:rPr lang="en-US" altLang="zh-CN" sz="1900" dirty="0"/>
                        <a:t>503 Server Unavailable //</a:t>
                      </a:r>
                      <a:r>
                        <a:rPr lang="zh-CN" altLang="en-US" sz="1900" dirty="0"/>
                        <a:t>服务器无法处理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068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900" dirty="0"/>
                        <a:t>2XX</a:t>
                      </a:r>
                      <a:endParaRPr lang="zh-CN" altLang="en-US" sz="19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l"/>
                      <a:r>
                        <a:rPr lang="zh-CN" altLang="en-US" sz="2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成功</a:t>
                      </a:r>
                      <a:r>
                        <a:rPr lang="en-US" altLang="zh-CN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--</a:t>
                      </a:r>
                      <a:r>
                        <a:rPr lang="zh-CN" altLang="en-US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表示请求被成功接收、理解、接受</a:t>
                      </a:r>
                      <a:endParaRPr lang="en-US" altLang="zh-CN" sz="2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endParaRPr lang="zh-CN" altLang="en-US" sz="1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5006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900" dirty="0"/>
                        <a:t>3XX</a:t>
                      </a:r>
                      <a:endParaRPr lang="zh-CN" altLang="en-US" sz="19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l"/>
                      <a:r>
                        <a:rPr lang="zh-CN" altLang="en-US" sz="2400" b="1" kern="12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重定向</a:t>
                      </a:r>
                      <a:r>
                        <a:rPr lang="en-US" altLang="zh-CN" sz="1900" kern="12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--</a:t>
                      </a:r>
                      <a:r>
                        <a:rPr lang="zh-CN" altLang="en-US" sz="1900" kern="12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完成请求必须进行更进一步的操作</a:t>
                      </a:r>
                      <a:br>
                        <a:rPr lang="zh-CN" altLang="en-US" sz="1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endParaRPr lang="zh-CN" altLang="en-US" sz="1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49615"/>
                  </a:ext>
                </a:extLst>
              </a:tr>
              <a:tr h="137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900" dirty="0"/>
                        <a:t>4XX</a:t>
                      </a:r>
                      <a:endParaRPr lang="zh-CN" altLang="en-US" sz="19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l"/>
                      <a:r>
                        <a:rPr lang="zh-CN" altLang="en-US" sz="2400" b="1" kern="12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客户端错误</a:t>
                      </a:r>
                      <a:r>
                        <a:rPr lang="en-US" altLang="zh-CN" sz="1900" kern="12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--</a:t>
                      </a:r>
                      <a:r>
                        <a:rPr lang="zh-CN" altLang="en-US" sz="1900" kern="12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请求有语法错误或无法实现</a:t>
                      </a:r>
                      <a:br>
                        <a:rPr lang="zh-CN" altLang="en-US" sz="1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endParaRPr lang="zh-CN" altLang="en-US" sz="1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069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altLang="zh-CN" sz="1900" dirty="0"/>
                        <a:t>5XX</a:t>
                      </a:r>
                      <a:endParaRPr lang="zh-CN" altLang="en-US" sz="19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l"/>
                      <a:r>
                        <a:rPr lang="zh-CN" altLang="en-US" sz="2400" b="1" kern="12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服务器端错误</a:t>
                      </a:r>
                      <a:r>
                        <a:rPr lang="en-US" altLang="zh-CN" sz="1900" kern="12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--</a:t>
                      </a:r>
                      <a:r>
                        <a:rPr lang="zh-CN" altLang="en-US" sz="1900" kern="12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服务器未能实现合法的请求</a:t>
                      </a:r>
                      <a:br>
                        <a:rPr lang="zh-CN" altLang="en-US" sz="1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endParaRPr lang="zh-CN" altLang="en-US" sz="1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35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45983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标题 5"/>
          <p:cNvSpPr>
            <a:spLocks noGrp="1"/>
          </p:cNvSpPr>
          <p:nvPr>
            <p:ph type="title"/>
          </p:nvPr>
        </p:nvSpPr>
        <p:spPr>
          <a:xfrm>
            <a:off x="1220945" y="128789"/>
            <a:ext cx="4515196" cy="850949"/>
          </a:xfrm>
        </p:spPr>
        <p:txBody>
          <a:bodyPr>
            <a:noAutofit/>
          </a:bodyPr>
          <a:lstStyle/>
          <a:p>
            <a:r>
              <a:rPr lang="en-US" altLang="zh-CN" sz="4000" b="0" dirty="0"/>
              <a:t>XML</a:t>
            </a:r>
            <a:r>
              <a:rPr lang="zh-CN" altLang="en-US" sz="4000" b="0" dirty="0"/>
              <a:t>解析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36F567-A68E-40C8-9CD5-B3A93259407D}"/>
              </a:ext>
            </a:extLst>
          </p:cNvPr>
          <p:cNvSpPr txBox="1"/>
          <p:nvPr/>
        </p:nvSpPr>
        <p:spPr>
          <a:xfrm>
            <a:off x="811211" y="1199337"/>
            <a:ext cx="5929828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XML</a:t>
            </a:r>
            <a:r>
              <a:rPr lang="zh-CN" altLang="en-US" sz="3600" dirty="0"/>
              <a:t>解析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对于一个格式良好的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文档，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我们可以将其视为 一个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XML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QXmlStreamReader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类进行解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析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br>
              <a:rPr lang="zh-CN" altLang="en-US" sz="2400" dirty="0"/>
            </a:b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95DDC4-0B45-4BA4-9EFA-E9B98B702BE9}"/>
              </a:ext>
            </a:extLst>
          </p:cNvPr>
          <p:cNvSpPr/>
          <p:nvPr/>
        </p:nvSpPr>
        <p:spPr>
          <a:xfrm>
            <a:off x="728125" y="3917359"/>
            <a:ext cx="6096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dirty="0"/>
              <a:t>Tag</a:t>
            </a:r>
            <a:r>
              <a:rPr lang="zh-CN" altLang="en-US" sz="3600" dirty="0"/>
              <a:t>标签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TAG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标签是自定义或通用的，准确、具体的描述标记文本的内容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调用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readTextElement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函数会获得标签内所有有效数据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15144E-90E5-4050-A3A6-1690D7BCED97}"/>
              </a:ext>
            </a:extLst>
          </p:cNvPr>
          <p:cNvSpPr txBox="1"/>
          <p:nvPr/>
        </p:nvSpPr>
        <p:spPr>
          <a:xfrm>
            <a:off x="3237806" y="38765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E27680-6D50-4A84-ACF8-114962F42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59" y="1708941"/>
            <a:ext cx="3459006" cy="3871144"/>
          </a:xfrm>
          <a:prstGeom prst="rect">
            <a:avLst/>
          </a:prstGeom>
        </p:spPr>
      </p:pic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D2A8D735-C22A-42F4-8202-71CE0E8E8ACB}"/>
              </a:ext>
            </a:extLst>
          </p:cNvPr>
          <p:cNvCxnSpPr/>
          <p:nvPr/>
        </p:nvCxnSpPr>
        <p:spPr>
          <a:xfrm>
            <a:off x="9994005" y="3520295"/>
            <a:ext cx="1030310" cy="794128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FC01B-7E97-4465-A001-90FCA7B92BD6}"/>
              </a:ext>
            </a:extLst>
          </p:cNvPr>
          <p:cNvSpPr txBox="1"/>
          <p:nvPr/>
        </p:nvSpPr>
        <p:spPr>
          <a:xfrm>
            <a:off x="11024315" y="4584879"/>
            <a:ext cx="96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Tag</a:t>
            </a:r>
            <a:r>
              <a:rPr lang="zh-CN" altLang="en-US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3825759248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标题 5"/>
          <p:cNvSpPr>
            <a:spLocks noGrp="1"/>
          </p:cNvSpPr>
          <p:nvPr>
            <p:ph type="title"/>
          </p:nvPr>
        </p:nvSpPr>
        <p:spPr>
          <a:xfrm>
            <a:off x="1002298" y="182595"/>
            <a:ext cx="10773833" cy="601463"/>
          </a:xfrm>
        </p:spPr>
        <p:txBody>
          <a:bodyPr>
            <a:noAutofit/>
          </a:bodyPr>
          <a:lstStyle/>
          <a:p>
            <a:r>
              <a:rPr lang="zh-CN" altLang="en-US" sz="4000" b="0" dirty="0"/>
              <a:t>文本解析</a:t>
            </a:r>
            <a:r>
              <a:rPr lang="en-US" altLang="zh-CN" sz="4000" b="0" dirty="0"/>
              <a:t>—QStringList + QXmlStreamReader </a:t>
            </a:r>
            <a:endParaRPr lang="zh-CN" altLang="en-US" sz="4000" b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A3625-A4BA-4D15-A195-0913221A9721}"/>
              </a:ext>
            </a:extLst>
          </p:cNvPr>
          <p:cNvSpPr txBox="1"/>
          <p:nvPr/>
        </p:nvSpPr>
        <p:spPr>
          <a:xfrm>
            <a:off x="657516" y="1667518"/>
            <a:ext cx="11463395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QXmlStreamReader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类提供基于流方式的 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XML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解析器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解析之前，需要预处理 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HTML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文档，只保留 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Tags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键对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解析时，查找键对，用前述 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readTextElement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获得有效数据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QStringList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类作为辅助，然后实现格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式化输出</a:t>
            </a:r>
          </a:p>
        </p:txBody>
      </p:sp>
    </p:spTree>
    <p:extLst>
      <p:ext uri="{BB962C8B-B14F-4D97-AF65-F5344CB8AC3E}">
        <p14:creationId xmlns:p14="http://schemas.microsoft.com/office/powerpoint/2010/main" val="210239302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标题 5"/>
          <p:cNvSpPr>
            <a:spLocks noGrp="1"/>
          </p:cNvSpPr>
          <p:nvPr>
            <p:ph type="title"/>
          </p:nvPr>
        </p:nvSpPr>
        <p:spPr>
          <a:xfrm>
            <a:off x="1002298" y="182595"/>
            <a:ext cx="10773833" cy="601463"/>
          </a:xfrm>
        </p:spPr>
        <p:txBody>
          <a:bodyPr>
            <a:noAutofit/>
          </a:bodyPr>
          <a:lstStyle/>
          <a:p>
            <a:r>
              <a:rPr lang="zh-CN" altLang="en-US" sz="4000" b="0" dirty="0"/>
              <a:t>文本解析</a:t>
            </a:r>
            <a:r>
              <a:rPr lang="en-US" altLang="zh-CN" sz="4000" b="0" dirty="0"/>
              <a:t>—QStringList + QXmlStreamReader </a:t>
            </a:r>
            <a:endParaRPr lang="zh-CN" altLang="en-US" sz="4000" b="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7EEEC1-6F52-498D-A47E-BEA8A725C936}"/>
              </a:ext>
            </a:extLst>
          </p:cNvPr>
          <p:cNvSpPr txBox="1"/>
          <p:nvPr/>
        </p:nvSpPr>
        <p:spPr>
          <a:xfrm>
            <a:off x="960734" y="1679686"/>
            <a:ext cx="988283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代码示例，</a:t>
            </a:r>
            <a:r>
              <a:rPr lang="en-US" altLang="zh-CN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QXmlStreamReader</a:t>
            </a:r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解析</a:t>
            </a:r>
            <a:r>
              <a:rPr lang="en-US" altLang="zh-CN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Html</a:t>
            </a:r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文档</a:t>
            </a:r>
          </a:p>
          <a:p>
            <a:pPr lvl="0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QXmlStreamReader reader(sourceText.</a:t>
            </a:r>
            <a:r>
              <a:rPr lang="en-US" altLang="zh-CN" sz="2800" dirty="0">
                <a:solidFill>
                  <a:srgbClr val="6AAF1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simplified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().</a:t>
            </a:r>
            <a:r>
              <a:rPr lang="en-US" altLang="zh-CN" sz="2800" dirty="0">
                <a:solidFill>
                  <a:srgbClr val="6AAF1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trimmed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());</a:t>
            </a:r>
            <a:b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QStringList strData;</a:t>
            </a:r>
            <a:endParaRPr lang="en-US" altLang="zh-CN" sz="2800" dirty="0">
              <a:solidFill>
                <a:srgbClr val="9F9F8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sz="2800" dirty="0">
                <a:solidFill>
                  <a:srgbClr val="F9267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while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(</a:t>
            </a:r>
            <a:r>
              <a:rPr lang="en-US" altLang="zh-CN" sz="2800" dirty="0">
                <a:solidFill>
                  <a:srgbClr val="F9267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reader.</a:t>
            </a:r>
            <a:r>
              <a:rPr lang="en-US" altLang="zh-CN" sz="2800" dirty="0">
                <a:solidFill>
                  <a:srgbClr val="6AAF1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atEnd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()) </a:t>
            </a:r>
            <a:r>
              <a:rPr lang="en-US" altLang="zh-CN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{//</a:t>
            </a:r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采用 </a:t>
            </a:r>
            <a:r>
              <a:rPr lang="en-US" altLang="zh-CN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while </a:t>
            </a:r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循环遍历文本</a:t>
            </a:r>
            <a:endParaRPr lang="en-US" altLang="zh-CN" sz="28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reader.</a:t>
            </a:r>
            <a:r>
              <a:rPr lang="en-US" altLang="zh-CN" sz="2800" dirty="0">
                <a:solidFill>
                  <a:srgbClr val="6AAF1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readNext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();</a:t>
            </a:r>
          </a:p>
          <a:p>
            <a:pPr lvl="0"/>
            <a:r>
              <a:rPr lang="en-US" altLang="zh-CN" sz="2800" dirty="0">
                <a:solidFill>
                  <a:srgbClr val="F9267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if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(reader.</a:t>
            </a:r>
            <a:r>
              <a:rPr lang="en-US" altLang="zh-CN" sz="2800" dirty="0">
                <a:solidFill>
                  <a:srgbClr val="6AAF1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isStartElement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()) {</a:t>
            </a:r>
          </a:p>
          <a:p>
            <a:pPr lvl="0"/>
            <a:r>
              <a:rPr lang="en-US" altLang="zh-CN" sz="2800" dirty="0">
                <a:solidFill>
                  <a:srgbClr val="F9267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if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(reader.</a:t>
            </a:r>
            <a:r>
              <a:rPr lang="en-US" altLang="zh-CN" sz="2800" dirty="0">
                <a:solidFill>
                  <a:srgbClr val="6AAF1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() </a:t>
            </a:r>
            <a:r>
              <a:rPr lang="en-US" altLang="zh-CN" sz="2800" dirty="0">
                <a:solidFill>
                  <a:srgbClr val="F9267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==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25A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"ul"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){ 	</a:t>
            </a:r>
          </a:p>
          <a:p>
            <a:pPr lvl="0"/>
            <a:r>
              <a:rPr lang="en-US" altLang="zh-CN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 </a:t>
            </a:r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查找</a:t>
            </a:r>
            <a:r>
              <a:rPr lang="en-US" altLang="zh-CN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Html</a:t>
            </a:r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标签：</a:t>
            </a:r>
            <a:r>
              <a:rPr lang="en-US" altLang="zh-CN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ul	//</a:t>
            </a:r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将所得数据存到 </a:t>
            </a:r>
            <a:r>
              <a:rPr lang="en-US" altLang="zh-CN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QStirng </a:t>
            </a:r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altLang="zh-CN" sz="28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strData</a:t>
            </a:r>
            <a:r>
              <a:rPr lang="en-US" altLang="zh-CN" sz="2800" dirty="0">
                <a:solidFill>
                  <a:srgbClr val="F9267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reader.</a:t>
            </a:r>
            <a:r>
              <a:rPr lang="en-US" altLang="zh-CN" sz="2800" dirty="0">
                <a:solidFill>
                  <a:srgbClr val="6AAF1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readElementText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(QXmlStreamReader::</a:t>
            </a:r>
          </a:p>
          <a:p>
            <a:pPr lvl="0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	IncludeChildElements).</a:t>
            </a:r>
            <a:r>
              <a:rPr lang="en-US" altLang="zh-CN" sz="2800" dirty="0">
                <a:solidFill>
                  <a:srgbClr val="6AAF1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trimmed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B749F-894B-4C4D-B833-C6CD5B1AB58C}"/>
              </a:ext>
            </a:extLst>
          </p:cNvPr>
          <p:cNvSpPr txBox="1"/>
          <p:nvPr/>
        </p:nvSpPr>
        <p:spPr>
          <a:xfrm>
            <a:off x="7970077" y="3600784"/>
            <a:ext cx="41184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20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simplified() </a:t>
            </a:r>
            <a:r>
              <a:rPr lang="zh-CN" altLang="en-US" sz="220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去除文本中的转义字</a:t>
            </a:r>
            <a:endParaRPr lang="en-US" altLang="zh-CN" sz="2200" dirty="0">
              <a:solidFill>
                <a:srgbClr val="00B05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/>
            <a:r>
              <a:rPr lang="zh-CN" altLang="en-US" sz="220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符</a:t>
            </a:r>
            <a:r>
              <a:rPr lang="en-US" altLang="zh-CN" sz="220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trimmed()</a:t>
            </a:r>
            <a:r>
              <a:rPr lang="zh-CN" altLang="en-US" sz="220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去除头尾的空格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15C936-5C24-4827-923C-E38EF18E12D6}"/>
              </a:ext>
            </a:extLst>
          </p:cNvPr>
          <p:cNvSpPr/>
          <p:nvPr/>
        </p:nvSpPr>
        <p:spPr>
          <a:xfrm>
            <a:off x="7987566" y="3598726"/>
            <a:ext cx="4100946" cy="8003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4ADF96CE-77A6-463A-9C79-7DE43165A144}"/>
              </a:ext>
            </a:extLst>
          </p:cNvPr>
          <p:cNvCxnSpPr/>
          <p:nvPr/>
        </p:nvCxnSpPr>
        <p:spPr>
          <a:xfrm>
            <a:off x="8243455" y="2507673"/>
            <a:ext cx="1399309" cy="109105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340355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标题 5"/>
          <p:cNvSpPr>
            <a:spLocks noGrp="1"/>
          </p:cNvSpPr>
          <p:nvPr>
            <p:ph type="title"/>
          </p:nvPr>
        </p:nvSpPr>
        <p:spPr>
          <a:xfrm>
            <a:off x="1220945" y="128789"/>
            <a:ext cx="4515196" cy="850949"/>
          </a:xfrm>
        </p:spPr>
        <p:txBody>
          <a:bodyPr>
            <a:noAutofit/>
          </a:bodyPr>
          <a:lstStyle/>
          <a:p>
            <a:r>
              <a:rPr lang="en-US" altLang="zh-CN" sz="4000" b="0" dirty="0"/>
              <a:t>Qcharts</a:t>
            </a:r>
            <a:r>
              <a:rPr lang="zh-CN" altLang="en-US" sz="4000" b="0" dirty="0"/>
              <a:t>绘制图表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A3625-A4BA-4D15-A195-0913221A9721}"/>
              </a:ext>
            </a:extLst>
          </p:cNvPr>
          <p:cNvSpPr txBox="1"/>
          <p:nvPr/>
        </p:nvSpPr>
        <p:spPr>
          <a:xfrm>
            <a:off x="1197078" y="1416482"/>
            <a:ext cx="10346102" cy="6678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UI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创建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QChartView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并设置当前的图表为新建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Qchart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对象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800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QChart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2800" dirty="0">
                <a:solidFill>
                  <a:srgbClr val="C0C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92E6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chart</a:t>
            </a:r>
            <a:r>
              <a:rPr lang="en-US" altLang="zh-CN" sz="2800" dirty="0">
                <a:solidFill>
                  <a:srgbClr val="C0C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800" dirty="0">
                <a:solidFill>
                  <a:srgbClr val="C0C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8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ui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-&gt;</a:t>
            </a:r>
            <a:r>
              <a:rPr lang="en-US" altLang="zh-CN" sz="2800" dirty="0">
                <a:solidFill>
                  <a:srgbClr val="8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chartview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-&gt;</a:t>
            </a:r>
            <a:r>
              <a:rPr lang="en-US" altLang="zh-CN" sz="2800" dirty="0">
                <a:solidFill>
                  <a:srgbClr val="00677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chart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();</a:t>
            </a:r>
            <a:endParaRPr lang="en-US" altLang="zh-CN" sz="2800" dirty="0">
              <a:solidFill>
                <a:srgbClr val="2D608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创建序列，坐标轴，设置外观，图注等</a:t>
            </a:r>
            <a:endParaRPr lang="en-US" altLang="zh-CN" sz="3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en-US" altLang="zh-CN" sz="2800" dirty="0">
                <a:solidFill>
                  <a:srgbClr val="2D608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chart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-&gt;</a:t>
            </a:r>
            <a:r>
              <a:rPr lang="en-US" altLang="zh-CN" sz="2800" dirty="0">
                <a:solidFill>
                  <a:srgbClr val="8E1E1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createDefaultAxes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();             </a:t>
            </a:r>
            <a:r>
              <a:rPr lang="en-US" altLang="zh-CN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创建坐标轴</a:t>
            </a:r>
            <a:endParaRPr lang="en-US" altLang="zh-CN" sz="28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92289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QLineSeries</a:t>
            </a:r>
            <a:r>
              <a:rPr lang="en-US" altLang="zh-CN" sz="2400" dirty="0">
                <a:solidFill>
                  <a:srgbClr val="F9267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2D608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series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9267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9267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6AAF1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QLineSeries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();  </a:t>
            </a:r>
            <a:r>
              <a:rPr lang="en-US" altLang="zh-CN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 </a:t>
            </a:r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创建一个序列</a:t>
            </a:r>
            <a:endParaRPr lang="en-US" altLang="zh-CN" sz="28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800" dirty="0">
                <a:solidFill>
                  <a:srgbClr val="2D608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chart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-&gt;</a:t>
            </a:r>
            <a:r>
              <a:rPr lang="en-US" altLang="zh-CN" sz="2800" dirty="0">
                <a:solidFill>
                  <a:srgbClr val="8E1E1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legend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()-&gt;</a:t>
            </a:r>
            <a:r>
              <a:rPr lang="en-US" altLang="zh-CN" sz="2800" dirty="0">
                <a:solidFill>
                  <a:srgbClr val="8E1E1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attachToChart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();  </a:t>
            </a:r>
            <a:r>
              <a:rPr lang="en-US" altLang="zh-CN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设置图注</a:t>
            </a:r>
            <a:endParaRPr lang="en-US" altLang="zh-CN" sz="28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endParaRPr lang="zh-CN" altLang="en-US" sz="2400" dirty="0">
              <a:solidFill>
                <a:srgbClr val="9F9F8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 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addSeries </a:t>
            </a:r>
            <a:r>
              <a:rPr lang="zh-CN" altLang="en-US"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方法添加序列</a:t>
            </a:r>
            <a:endParaRPr lang="en-US" altLang="zh-CN" sz="3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en-US" altLang="zh-CN" sz="2800" dirty="0">
                <a:solidFill>
                  <a:srgbClr val="2D608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chart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-&gt;</a:t>
            </a:r>
            <a:r>
              <a:rPr lang="en-US" altLang="zh-CN" sz="2800" dirty="0">
                <a:solidFill>
                  <a:srgbClr val="8E1E1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addSeries 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(series);</a:t>
            </a:r>
          </a:p>
          <a:p>
            <a:pPr lvl="0"/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    </a:t>
            </a:r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endParaRPr lang="en-US" altLang="zh-CN" sz="2800" dirty="0">
              <a:solidFill>
                <a:srgbClr val="000000"/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    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rgbClr val="000000"/>
              </a:solidFill>
            </a:endParaRPr>
          </a:p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947192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标题 5"/>
          <p:cNvSpPr>
            <a:spLocks noGrp="1"/>
          </p:cNvSpPr>
          <p:nvPr>
            <p:ph type="title"/>
          </p:nvPr>
        </p:nvSpPr>
        <p:spPr>
          <a:xfrm>
            <a:off x="1220945" y="128789"/>
            <a:ext cx="4515196" cy="850949"/>
          </a:xfrm>
        </p:spPr>
        <p:txBody>
          <a:bodyPr>
            <a:noAutofit/>
          </a:bodyPr>
          <a:lstStyle/>
          <a:p>
            <a:r>
              <a:rPr lang="zh-CN" altLang="en-US" sz="4000" b="0" dirty="0"/>
              <a:t>自定义信号</a:t>
            </a:r>
            <a:r>
              <a:rPr lang="en-US" altLang="zh-CN" sz="4000" b="0" dirty="0"/>
              <a:t>&amp;</a:t>
            </a:r>
            <a:r>
              <a:rPr lang="zh-CN" altLang="en-US" sz="4000" b="0" dirty="0"/>
              <a:t>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A3625-A4BA-4D15-A195-0913221A9721}"/>
              </a:ext>
            </a:extLst>
          </p:cNvPr>
          <p:cNvSpPr txBox="1"/>
          <p:nvPr/>
        </p:nvSpPr>
        <p:spPr>
          <a:xfrm>
            <a:off x="804327" y="979738"/>
            <a:ext cx="10583346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条件：</a:t>
            </a:r>
            <a:endParaRPr lang="en-US" altLang="zh-CN" sz="3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该类必须派生于 </a:t>
            </a:r>
            <a:r>
              <a:rPr lang="en-US" altLang="zh-CN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QObject </a:t>
            </a:r>
            <a:r>
              <a:rPr lang="zh-CN" altLang="en-US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类或其子类</a:t>
            </a:r>
            <a:endParaRPr lang="en-US" altLang="zh-CN" sz="3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在类声明的私有区声明 </a:t>
            </a:r>
            <a:r>
              <a:rPr lang="en-US" altLang="zh-CN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Q_OBJECT </a:t>
            </a:r>
            <a:r>
              <a:rPr lang="zh-CN" altLang="en-US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宏</a:t>
            </a:r>
            <a:endParaRPr lang="en-US" altLang="zh-CN" sz="3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使用元对象编译器</a:t>
            </a:r>
            <a:r>
              <a:rPr lang="en-US" altLang="zh-CN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(moc)</a:t>
            </a:r>
            <a:r>
              <a:rPr lang="zh-CN" altLang="en-US" sz="3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对程序进行预处理</a:t>
            </a:r>
            <a:endParaRPr lang="zh-CN" altLang="en-US" sz="3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pPr lvl="0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自定义功能类中申明信号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signals:</a:t>
            </a:r>
          </a:p>
          <a:p>
            <a:pPr lvl="0"/>
            <a:r>
              <a:rPr lang="en-US" altLang="zh-CN" sz="2400" i="1" dirty="0">
                <a:solidFill>
                  <a:srgbClr val="28C6E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6AAF1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dataParseError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(QString error);				//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只需要声明</a:t>
            </a:r>
            <a:endParaRPr lang="en-US"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slots:</a:t>
            </a:r>
          </a:p>
          <a:p>
            <a:r>
              <a:rPr lang="en-US" altLang="zh-CN" sz="2400" i="1" dirty="0">
                <a:solidFill>
                  <a:srgbClr val="28C6E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6AAF1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mainWidget::on_dataError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(QString error)		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槽需要声明定义</a:t>
            </a:r>
            <a:endParaRPr lang="en-US"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//connect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信号和槽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sz="2400" dirty="0">
                <a:solidFill>
                  <a:srgbClr val="6AAF1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connect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(worker,</a:t>
            </a:r>
            <a:r>
              <a:rPr lang="en-US" altLang="zh-CN" sz="2400" dirty="0">
                <a:solidFill>
                  <a:srgbClr val="F9267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&amp;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dataWorker::dataParseError,</a:t>
            </a:r>
            <a:r>
              <a:rPr lang="en-US" altLang="zh-CN" sz="2400" i="1" dirty="0">
                <a:solidFill>
                  <a:srgbClr val="FD971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this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F9267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&amp;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mainWidget::on_dataError);</a:t>
            </a:r>
          </a:p>
          <a:p>
            <a:pPr lvl="0"/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emit dataParseError(</a:t>
            </a:r>
            <a:r>
              <a:rPr lang="en-US" altLang="zh-CN" sz="2400" dirty="0">
                <a:solidFill>
                  <a:srgbClr val="6AAF1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QString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F25A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"HTML</a:t>
            </a:r>
            <a:r>
              <a:rPr lang="zh-CN" altLang="en-US" sz="2400" dirty="0">
                <a:solidFill>
                  <a:srgbClr val="F25A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内容为空</a:t>
            </a:r>
            <a:r>
              <a:rPr lang="en-US" altLang="zh-CN" sz="2400" dirty="0">
                <a:solidFill>
                  <a:srgbClr val="F25A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));	   </a:t>
            </a:r>
            <a:r>
              <a:rPr lang="en-US" altLang="zh-CN" sz="2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//emit </a:t>
            </a:r>
            <a:r>
              <a:rPr lang="zh-CN" altLang="en-US" sz="2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关键字发送信号到槽</a:t>
            </a:r>
            <a:endParaRPr lang="en-US" altLang="zh-CN" sz="2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endParaRPr lang="en-US"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srgbClr val="000000"/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    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rgbClr val="000000"/>
              </a:solidFill>
            </a:endParaRPr>
          </a:p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434455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标题 5"/>
          <p:cNvSpPr>
            <a:spLocks noGrp="1"/>
          </p:cNvSpPr>
          <p:nvPr>
            <p:ph type="title"/>
          </p:nvPr>
        </p:nvSpPr>
        <p:spPr>
          <a:xfrm>
            <a:off x="1220945" y="128789"/>
            <a:ext cx="4515196" cy="850949"/>
          </a:xfrm>
        </p:spPr>
        <p:txBody>
          <a:bodyPr>
            <a:noAutofit/>
          </a:bodyPr>
          <a:lstStyle/>
          <a:p>
            <a:r>
              <a:rPr lang="en-US" altLang="zh-CN" sz="4000" b="0" dirty="0"/>
              <a:t>qDebug</a:t>
            </a:r>
            <a:r>
              <a:rPr lang="zh-CN" altLang="en-US" sz="4000" b="0" dirty="0"/>
              <a:t>重载“</a:t>
            </a:r>
            <a:r>
              <a:rPr lang="en-US" altLang="zh-CN" sz="4000" b="0" dirty="0"/>
              <a:t>&lt;&lt;</a:t>
            </a:r>
            <a:r>
              <a:rPr lang="zh-CN" altLang="en-US" sz="4000" b="0" dirty="0"/>
              <a:t>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A3625-A4BA-4D15-A195-0913221A9721}"/>
              </a:ext>
            </a:extLst>
          </p:cNvPr>
          <p:cNvSpPr txBox="1"/>
          <p:nvPr/>
        </p:nvSpPr>
        <p:spPr>
          <a:xfrm>
            <a:off x="1002298" y="1182583"/>
            <a:ext cx="101874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运算符重载</a:t>
            </a:r>
            <a:endParaRPr lang="en-US" altLang="zh-CN" sz="28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对已有的运算符重新定义，赋予其另一种功能，以适应不同的数据类型</a:t>
            </a:r>
            <a:endParaRPr lang="en-US" altLang="zh-CN" sz="2800" dirty="0">
              <a:solidFill>
                <a:schemeClr val="tx2"/>
              </a:solidFill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重载 “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&lt;&lt;” 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运算符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实现对 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Qlist&lt;QDateTime&gt; 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的直接输出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4D452-3246-4D9D-98D2-391FE63D8760}"/>
              </a:ext>
            </a:extLst>
          </p:cNvPr>
          <p:cNvSpPr txBox="1"/>
          <p:nvPr/>
        </p:nvSpPr>
        <p:spPr>
          <a:xfrm>
            <a:off x="1002298" y="2958353"/>
            <a:ext cx="97933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QDebug </a:t>
            </a:r>
            <a:r>
              <a:rPr lang="en-US" altLang="zh-CN" sz="2400" dirty="0">
                <a:solidFill>
                  <a:srgbClr val="F92672"/>
                </a:solidFill>
                <a:latin typeface="+mn-ea"/>
              </a:rPr>
              <a:t>operator&lt;&lt;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(QDebug debug, QList</a:t>
            </a:r>
            <a:r>
              <a:rPr lang="en-US" altLang="zh-CN" sz="2400" dirty="0">
                <a:solidFill>
                  <a:srgbClr val="F92672"/>
                </a:solidFill>
                <a:latin typeface="+mn-ea"/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QDateTime</a:t>
            </a:r>
            <a:r>
              <a:rPr lang="en-US" altLang="zh-CN" sz="2400" dirty="0">
                <a:solidFill>
                  <a:srgbClr val="F92672"/>
                </a:solidFill>
                <a:latin typeface="+mn-ea"/>
              </a:rPr>
              <a:t>&gt;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F92672"/>
                </a:solidFill>
                <a:latin typeface="+mn-ea"/>
              </a:rPr>
              <a:t>&amp;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date)</a:t>
            </a:r>
          </a:p>
          <a:p>
            <a:pPr lvl="0"/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{ </a:t>
            </a:r>
          </a:p>
          <a:p>
            <a:pPr lvl="0"/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   QDebugStateSaver saver(debug);</a:t>
            </a:r>
          </a:p>
          <a:p>
            <a:pPr lvl="0"/>
            <a:r>
              <a:rPr lang="en-US" altLang="zh-CN" sz="2400" dirty="0">
                <a:solidFill>
                  <a:srgbClr val="F92672"/>
                </a:solidFill>
                <a:latin typeface="+mn-ea"/>
              </a:rPr>
              <a:t>    for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(i</a:t>
            </a:r>
            <a:r>
              <a:rPr lang="en-US" altLang="zh-CN" sz="2400" dirty="0">
                <a:solidFill>
                  <a:srgbClr val="F92672"/>
                </a:solidFill>
                <a:latin typeface="+mn-ea"/>
              </a:rPr>
              <a:t>=</a:t>
            </a:r>
            <a:r>
              <a:rPr lang="en-US" altLang="zh-CN" sz="2400" dirty="0">
                <a:solidFill>
                  <a:srgbClr val="AE81FF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;i</a:t>
            </a:r>
            <a:r>
              <a:rPr lang="en-US" altLang="zh-CN" sz="2400" dirty="0">
                <a:solidFill>
                  <a:srgbClr val="F92672"/>
                </a:solidFill>
                <a:latin typeface="+mn-ea"/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date.</a:t>
            </a:r>
            <a:r>
              <a:rPr lang="en-US" altLang="zh-CN" sz="2400" dirty="0">
                <a:solidFill>
                  <a:srgbClr val="6AAF19"/>
                </a:solidFill>
                <a:latin typeface="+mn-ea"/>
              </a:rPr>
              <a:t>size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();i</a:t>
            </a:r>
            <a:r>
              <a:rPr lang="en-US" altLang="zh-CN" sz="2400" dirty="0">
                <a:solidFill>
                  <a:srgbClr val="F92672"/>
                </a:solidFill>
                <a:latin typeface="+mn-ea"/>
              </a:rPr>
              <a:t>++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/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   { 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传入 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debug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内容</a:t>
            </a:r>
          </a:p>
          <a:p>
            <a:pPr lvl="0"/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       debug.</a:t>
            </a:r>
            <a:r>
              <a:rPr lang="en-US" altLang="zh-CN" sz="2400" dirty="0">
                <a:solidFill>
                  <a:srgbClr val="6AAF19"/>
                </a:solidFill>
                <a:latin typeface="+mn-ea"/>
              </a:rPr>
              <a:t>nospace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en-US" altLang="zh-CN" sz="2400" dirty="0">
                <a:solidFill>
                  <a:srgbClr val="F92672"/>
                </a:solidFill>
                <a:latin typeface="+mn-ea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date.</a:t>
            </a:r>
            <a:r>
              <a:rPr lang="en-US" altLang="zh-CN" sz="2400" dirty="0">
                <a:solidFill>
                  <a:srgbClr val="6AAF19"/>
                </a:solidFill>
                <a:latin typeface="+mn-ea"/>
              </a:rPr>
              <a:t>at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(i)</a:t>
            </a:r>
            <a:r>
              <a:rPr lang="en-US" altLang="zh-CN" sz="2400" dirty="0">
                <a:solidFill>
                  <a:srgbClr val="F92672"/>
                </a:solidFill>
                <a:latin typeface="+mn-ea"/>
              </a:rPr>
              <a:t>&lt;&lt;</a:t>
            </a:r>
            <a:r>
              <a:rPr lang="en-US" altLang="zh-CN" sz="2400" dirty="0">
                <a:solidFill>
                  <a:srgbClr val="F25A00"/>
                </a:solidFill>
                <a:latin typeface="+mn-ea"/>
              </a:rPr>
              <a:t>"</a:t>
            </a:r>
            <a:r>
              <a:rPr lang="en-US" altLang="zh-CN" sz="2400" dirty="0">
                <a:solidFill>
                  <a:srgbClr val="AE81FF"/>
                </a:solidFill>
                <a:latin typeface="+mn-ea"/>
              </a:rPr>
              <a:t>\t</a:t>
            </a:r>
            <a:r>
              <a:rPr lang="en-US" altLang="zh-CN" sz="2400" dirty="0">
                <a:solidFill>
                  <a:srgbClr val="F25A00"/>
                </a:solidFill>
                <a:latin typeface="+mn-ea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; </a:t>
            </a:r>
          </a:p>
          <a:p>
            <a:pPr lvl="0"/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   }</a:t>
            </a:r>
          </a:p>
          <a:p>
            <a:pPr lvl="0"/>
            <a:r>
              <a:rPr lang="en-US" altLang="zh-CN" sz="2400" dirty="0">
                <a:solidFill>
                  <a:srgbClr val="F92672"/>
                </a:solidFill>
                <a:latin typeface="+mn-ea"/>
              </a:rPr>
              <a:t>    return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debug; 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返回</a:t>
            </a:r>
          </a:p>
          <a:p>
            <a:pPr lvl="0"/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279545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5" name="文本框 22"/>
          <p:cNvSpPr txBox="1"/>
          <p:nvPr/>
        </p:nvSpPr>
        <p:spPr>
          <a:xfrm>
            <a:off x="3071416" y="2018554"/>
            <a:ext cx="1287780" cy="2656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300" dirty="0">
                <a:gradFill>
                  <a:gsLst>
                    <a:gs pos="34000">
                      <a:srgbClr val="203C57"/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8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4</a:t>
            </a:r>
            <a:endParaRPr lang="zh-CN" altLang="en-US" sz="17300" dirty="0">
              <a:gradFill>
                <a:gsLst>
                  <a:gs pos="34000">
                    <a:srgbClr val="203C57"/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86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cxnSp>
        <p:nvCxnSpPr>
          <p:cNvPr id="3145857" name="直接连接符 66"/>
          <p:cNvCxnSpPr>
            <a:cxnSpLocks/>
          </p:cNvCxnSpPr>
          <p:nvPr/>
        </p:nvCxnSpPr>
        <p:spPr>
          <a:xfrm flipV="1">
            <a:off x="4165600" y="602548"/>
            <a:ext cx="2142943" cy="1596285"/>
          </a:xfrm>
          <a:prstGeom prst="line">
            <a:avLst/>
          </a:prstGeom>
          <a:ln>
            <a:gradFill>
              <a:gsLst>
                <a:gs pos="0">
                  <a:srgbClr val="5695BF">
                    <a:alpha val="70000"/>
                  </a:srgbClr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58" name="直接连接符 65"/>
          <p:cNvCxnSpPr>
            <a:cxnSpLocks/>
          </p:cNvCxnSpPr>
          <p:nvPr/>
        </p:nvCxnSpPr>
        <p:spPr>
          <a:xfrm flipV="1">
            <a:off x="3475543" y="1619642"/>
            <a:ext cx="1139643" cy="848925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26" name="等腰三角形 61"/>
          <p:cNvSpPr/>
          <p:nvPr/>
        </p:nvSpPr>
        <p:spPr>
          <a:xfrm rot="1725151">
            <a:off x="7908898" y="2637532"/>
            <a:ext cx="2142309" cy="4050427"/>
          </a:xfrm>
          <a:custGeom>
            <a:avLst/>
            <a:gdLst>
              <a:gd name="connsiteX0" fmla="*/ 0 w 2668277"/>
              <a:gd name="connsiteY0" fmla="*/ 3349764 h 3349764"/>
              <a:gd name="connsiteX1" fmla="*/ 2668277 w 2668277"/>
              <a:gd name="connsiteY1" fmla="*/ 0 h 3349764"/>
              <a:gd name="connsiteX2" fmla="*/ 2668277 w 2668277"/>
              <a:gd name="connsiteY2" fmla="*/ 3349764 h 3349764"/>
              <a:gd name="connsiteX3" fmla="*/ 0 w 2668277"/>
              <a:gd name="connsiteY3" fmla="*/ 3349764 h 3349764"/>
              <a:gd name="connsiteX0" fmla="*/ 0 w 2142309"/>
              <a:gd name="connsiteY0" fmla="*/ 3727536 h 3727536"/>
              <a:gd name="connsiteX1" fmla="*/ 2142309 w 2142309"/>
              <a:gd name="connsiteY1" fmla="*/ 0 h 3727536"/>
              <a:gd name="connsiteX2" fmla="*/ 2142309 w 2142309"/>
              <a:gd name="connsiteY2" fmla="*/ 3349764 h 3727536"/>
              <a:gd name="connsiteX3" fmla="*/ 0 w 2142309"/>
              <a:gd name="connsiteY3" fmla="*/ 3727536 h 3727536"/>
              <a:gd name="connsiteX0" fmla="*/ 0 w 2142309"/>
              <a:gd name="connsiteY0" fmla="*/ 4050427 h 4050427"/>
              <a:gd name="connsiteX1" fmla="*/ 1965146 w 2142309"/>
              <a:gd name="connsiteY1" fmla="*/ 0 h 4050427"/>
              <a:gd name="connsiteX2" fmla="*/ 2142309 w 2142309"/>
              <a:gd name="connsiteY2" fmla="*/ 3672655 h 4050427"/>
              <a:gd name="connsiteX3" fmla="*/ 0 w 2142309"/>
              <a:gd name="connsiteY3" fmla="*/ 4050427 h 405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2309" h="4050427">
                <a:moveTo>
                  <a:pt x="0" y="4050427"/>
                </a:moveTo>
                <a:lnTo>
                  <a:pt x="1965146" y="0"/>
                </a:lnTo>
                <a:lnTo>
                  <a:pt x="2142309" y="3672655"/>
                </a:lnTo>
                <a:lnTo>
                  <a:pt x="0" y="4050427"/>
                </a:lnTo>
                <a:close/>
              </a:path>
            </a:pathLst>
          </a:custGeom>
          <a:noFill/>
          <a:ln w="19050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27" name="等腰三角形 3"/>
          <p:cNvSpPr/>
          <p:nvPr/>
        </p:nvSpPr>
        <p:spPr>
          <a:xfrm rot="19574429">
            <a:off x="-238202" y="394387"/>
            <a:ext cx="4160537" cy="1358074"/>
          </a:xfrm>
          <a:prstGeom prst="triangle">
            <a:avLst>
              <a:gd name="adj" fmla="val 42571"/>
            </a:avLst>
          </a:prstGeom>
          <a:noFill/>
          <a:ln w="19050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4" name="组合 26"/>
          <p:cNvGrpSpPr/>
          <p:nvPr/>
        </p:nvGrpSpPr>
        <p:grpSpPr>
          <a:xfrm rot="21292624">
            <a:off x="5932594" y="3485855"/>
            <a:ext cx="5558618" cy="3237826"/>
            <a:chOff x="2517634" y="-92365"/>
            <a:chExt cx="9775964" cy="6430505"/>
          </a:xfrm>
        </p:grpSpPr>
        <p:sp>
          <p:nvSpPr>
            <p:cNvPr id="1049628" name="任意多边形 20"/>
            <p:cNvSpPr/>
            <p:nvPr/>
          </p:nvSpPr>
          <p:spPr>
            <a:xfrm>
              <a:off x="10594109" y="794327"/>
              <a:ext cx="1681018" cy="3870037"/>
            </a:xfrm>
            <a:custGeom>
              <a:avLst/>
              <a:gdLst>
                <a:gd name="connsiteX0" fmla="*/ 1607127 w 1681018"/>
                <a:gd name="connsiteY0" fmla="*/ 0 h 3870037"/>
                <a:gd name="connsiteX1" fmla="*/ 1681018 w 1681018"/>
                <a:gd name="connsiteY1" fmla="*/ 138546 h 3870037"/>
                <a:gd name="connsiteX2" fmla="*/ 581891 w 1681018"/>
                <a:gd name="connsiteY2" fmla="*/ 3870037 h 3870037"/>
                <a:gd name="connsiteX3" fmla="*/ 0 w 1681018"/>
                <a:gd name="connsiteY3" fmla="*/ 3482109 h 3870037"/>
                <a:gd name="connsiteX4" fmla="*/ 1607127 w 1681018"/>
                <a:gd name="connsiteY4" fmla="*/ 0 h 387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018" h="3870037">
                  <a:moveTo>
                    <a:pt x="1607127" y="0"/>
                  </a:moveTo>
                  <a:lnTo>
                    <a:pt x="1681018" y="138546"/>
                  </a:lnTo>
                  <a:lnTo>
                    <a:pt x="581891" y="3870037"/>
                  </a:lnTo>
                  <a:lnTo>
                    <a:pt x="0" y="3482109"/>
                  </a:lnTo>
                  <a:lnTo>
                    <a:pt x="1607127" y="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629" name="任意多边形 19"/>
            <p:cNvSpPr/>
            <p:nvPr/>
          </p:nvSpPr>
          <p:spPr>
            <a:xfrm>
              <a:off x="9347200" y="4433455"/>
              <a:ext cx="738909" cy="1597890"/>
            </a:xfrm>
            <a:custGeom>
              <a:avLst/>
              <a:gdLst>
                <a:gd name="connsiteX0" fmla="*/ 738909 w 738909"/>
                <a:gd name="connsiteY0" fmla="*/ 175490 h 1597890"/>
                <a:gd name="connsiteX1" fmla="*/ 489527 w 738909"/>
                <a:gd name="connsiteY1" fmla="*/ 1597890 h 1597890"/>
                <a:gd name="connsiteX2" fmla="*/ 0 w 738909"/>
                <a:gd name="connsiteY2" fmla="*/ 1293090 h 1597890"/>
                <a:gd name="connsiteX3" fmla="*/ 415636 w 738909"/>
                <a:gd name="connsiteY3" fmla="*/ 0 h 1597890"/>
                <a:gd name="connsiteX4" fmla="*/ 738909 w 738909"/>
                <a:gd name="connsiteY4" fmla="*/ 175490 h 159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909" h="1597890">
                  <a:moveTo>
                    <a:pt x="738909" y="175490"/>
                  </a:moveTo>
                  <a:lnTo>
                    <a:pt x="489527" y="1597890"/>
                  </a:lnTo>
                  <a:lnTo>
                    <a:pt x="0" y="1293090"/>
                  </a:lnTo>
                  <a:lnTo>
                    <a:pt x="415636" y="0"/>
                  </a:lnTo>
                  <a:lnTo>
                    <a:pt x="738909" y="17549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5" name="组合 15"/>
            <p:cNvGrpSpPr/>
            <p:nvPr/>
          </p:nvGrpSpPr>
          <p:grpSpPr>
            <a:xfrm>
              <a:off x="2517634" y="-92365"/>
              <a:ext cx="9775964" cy="6430505"/>
              <a:chOff x="2706896" y="-1008171"/>
              <a:chExt cx="6479676" cy="4025512"/>
            </a:xfrm>
          </p:grpSpPr>
          <p:sp>
            <p:nvSpPr>
              <p:cNvPr id="1049630" name="任意多边形 9"/>
              <p:cNvSpPr/>
              <p:nvPr/>
            </p:nvSpPr>
            <p:spPr>
              <a:xfrm>
                <a:off x="6805750" y="-1008171"/>
                <a:ext cx="2380822" cy="3198198"/>
              </a:xfrm>
              <a:custGeom>
                <a:avLst/>
                <a:gdLst>
                  <a:gd name="connsiteX0" fmla="*/ 1314994 w 2238103"/>
                  <a:gd name="connsiteY0" fmla="*/ 2307772 h 2307772"/>
                  <a:gd name="connsiteX1" fmla="*/ 0 w 2238103"/>
                  <a:gd name="connsiteY1" fmla="*/ 1724297 h 2307772"/>
                  <a:gd name="connsiteX2" fmla="*/ 1584960 w 2238103"/>
                  <a:gd name="connsiteY2" fmla="*/ 0 h 2307772"/>
                  <a:gd name="connsiteX3" fmla="*/ 2238103 w 2238103"/>
                  <a:gd name="connsiteY3" fmla="*/ 52252 h 2307772"/>
                  <a:gd name="connsiteX4" fmla="*/ 1314994 w 2238103"/>
                  <a:gd name="connsiteY4" fmla="*/ 2307772 h 2307772"/>
                  <a:gd name="connsiteX0" fmla="*/ 1314994 w 2380822"/>
                  <a:gd name="connsiteY0" fmla="*/ 3198198 h 3198198"/>
                  <a:gd name="connsiteX1" fmla="*/ 0 w 2380822"/>
                  <a:gd name="connsiteY1" fmla="*/ 2614723 h 3198198"/>
                  <a:gd name="connsiteX2" fmla="*/ 2380822 w 2380822"/>
                  <a:gd name="connsiteY2" fmla="*/ 0 h 3198198"/>
                  <a:gd name="connsiteX3" fmla="*/ 2238103 w 2380822"/>
                  <a:gd name="connsiteY3" fmla="*/ 942678 h 3198198"/>
                  <a:gd name="connsiteX4" fmla="*/ 1314994 w 2380822"/>
                  <a:gd name="connsiteY4" fmla="*/ 3198198 h 3198198"/>
                  <a:gd name="connsiteX0" fmla="*/ 1314994 w 2380822"/>
                  <a:gd name="connsiteY0" fmla="*/ 3198198 h 3198198"/>
                  <a:gd name="connsiteX1" fmla="*/ 0 w 2380822"/>
                  <a:gd name="connsiteY1" fmla="*/ 2614723 h 3198198"/>
                  <a:gd name="connsiteX2" fmla="*/ 2380822 w 2380822"/>
                  <a:gd name="connsiteY2" fmla="*/ 0 h 3198198"/>
                  <a:gd name="connsiteX3" fmla="*/ 2372787 w 2380822"/>
                  <a:gd name="connsiteY3" fmla="*/ 300877 h 3198198"/>
                  <a:gd name="connsiteX4" fmla="*/ 1314994 w 2380822"/>
                  <a:gd name="connsiteY4" fmla="*/ 3198198 h 3198198"/>
                  <a:gd name="connsiteX0" fmla="*/ 1314994 w 2380822"/>
                  <a:gd name="connsiteY0" fmla="*/ 3198198 h 3198198"/>
                  <a:gd name="connsiteX1" fmla="*/ 0 w 2380822"/>
                  <a:gd name="connsiteY1" fmla="*/ 2614723 h 3198198"/>
                  <a:gd name="connsiteX2" fmla="*/ 2380822 w 2380822"/>
                  <a:gd name="connsiteY2" fmla="*/ 0 h 3198198"/>
                  <a:gd name="connsiteX3" fmla="*/ 2360544 w 2380822"/>
                  <a:gd name="connsiteY3" fmla="*/ 532157 h 3198198"/>
                  <a:gd name="connsiteX4" fmla="*/ 1314994 w 2380822"/>
                  <a:gd name="connsiteY4" fmla="*/ 3198198 h 3198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0822" h="3198198">
                    <a:moveTo>
                      <a:pt x="1314994" y="3198198"/>
                    </a:moveTo>
                    <a:lnTo>
                      <a:pt x="0" y="2614723"/>
                    </a:lnTo>
                    <a:lnTo>
                      <a:pt x="2380822" y="0"/>
                    </a:lnTo>
                    <a:lnTo>
                      <a:pt x="2360544" y="532157"/>
                    </a:lnTo>
                    <a:lnTo>
                      <a:pt x="1314994" y="31981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rgbClr val="72BBE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631" name="任意多边形 12"/>
              <p:cNvSpPr/>
              <p:nvPr/>
            </p:nvSpPr>
            <p:spPr>
              <a:xfrm>
                <a:off x="4293326" y="1911159"/>
                <a:ext cx="1336766" cy="679268"/>
              </a:xfrm>
              <a:custGeom>
                <a:avLst/>
                <a:gdLst>
                  <a:gd name="connsiteX0" fmla="*/ 95794 w 1288868"/>
                  <a:gd name="connsiteY0" fmla="*/ 644434 h 679268"/>
                  <a:gd name="connsiteX1" fmla="*/ 1288868 w 1288868"/>
                  <a:gd name="connsiteY1" fmla="*/ 679268 h 679268"/>
                  <a:gd name="connsiteX2" fmla="*/ 0 w 1288868"/>
                  <a:gd name="connsiteY2" fmla="*/ 0 h 679268"/>
                  <a:gd name="connsiteX3" fmla="*/ 95794 w 1288868"/>
                  <a:gd name="connsiteY3" fmla="*/ 644434 h 679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8868" h="679268">
                    <a:moveTo>
                      <a:pt x="95794" y="644434"/>
                    </a:moveTo>
                    <a:lnTo>
                      <a:pt x="1288868" y="679268"/>
                    </a:lnTo>
                    <a:lnTo>
                      <a:pt x="0" y="0"/>
                    </a:lnTo>
                    <a:lnTo>
                      <a:pt x="95794" y="64443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632" name="任意多边形 14"/>
              <p:cNvSpPr/>
              <p:nvPr/>
            </p:nvSpPr>
            <p:spPr>
              <a:xfrm>
                <a:off x="7180219" y="1179832"/>
                <a:ext cx="923109" cy="1010195"/>
              </a:xfrm>
              <a:custGeom>
                <a:avLst/>
                <a:gdLst>
                  <a:gd name="connsiteX0" fmla="*/ 923109 w 923109"/>
                  <a:gd name="connsiteY0" fmla="*/ 1010195 h 1010195"/>
                  <a:gd name="connsiteX1" fmla="*/ 557349 w 923109"/>
                  <a:gd name="connsiteY1" fmla="*/ 200297 h 1010195"/>
                  <a:gd name="connsiteX2" fmla="*/ 0 w 923109"/>
                  <a:gd name="connsiteY2" fmla="*/ 0 h 1010195"/>
                  <a:gd name="connsiteX3" fmla="*/ 409303 w 923109"/>
                  <a:gd name="connsiteY3" fmla="*/ 775063 h 1010195"/>
                  <a:gd name="connsiteX4" fmla="*/ 923109 w 923109"/>
                  <a:gd name="connsiteY4" fmla="*/ 1010195 h 10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109" h="1010195">
                    <a:moveTo>
                      <a:pt x="923109" y="1010195"/>
                    </a:moveTo>
                    <a:lnTo>
                      <a:pt x="557349" y="200297"/>
                    </a:lnTo>
                    <a:lnTo>
                      <a:pt x="0" y="0"/>
                    </a:lnTo>
                    <a:lnTo>
                      <a:pt x="409303" y="775063"/>
                    </a:lnTo>
                    <a:lnTo>
                      <a:pt x="923109" y="101019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633" name="任意多边形 8"/>
              <p:cNvSpPr/>
              <p:nvPr/>
            </p:nvSpPr>
            <p:spPr>
              <a:xfrm>
                <a:off x="6152608" y="692152"/>
                <a:ext cx="1584960" cy="2325189"/>
              </a:xfrm>
              <a:custGeom>
                <a:avLst/>
                <a:gdLst>
                  <a:gd name="connsiteX0" fmla="*/ 1149531 w 1584960"/>
                  <a:gd name="connsiteY0" fmla="*/ 2325189 h 2325189"/>
                  <a:gd name="connsiteX1" fmla="*/ 1584960 w 1584960"/>
                  <a:gd name="connsiteY1" fmla="*/ 687978 h 2325189"/>
                  <a:gd name="connsiteX2" fmla="*/ 0 w 1584960"/>
                  <a:gd name="connsiteY2" fmla="*/ 0 h 2325189"/>
                  <a:gd name="connsiteX3" fmla="*/ 357051 w 1584960"/>
                  <a:gd name="connsiteY3" fmla="*/ 1933303 h 2325189"/>
                  <a:gd name="connsiteX4" fmla="*/ 1149531 w 1584960"/>
                  <a:gd name="connsiteY4" fmla="*/ 2325189 h 2325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960" h="2325189">
                    <a:moveTo>
                      <a:pt x="1149531" y="2325189"/>
                    </a:moveTo>
                    <a:lnTo>
                      <a:pt x="1584960" y="687978"/>
                    </a:lnTo>
                    <a:lnTo>
                      <a:pt x="0" y="0"/>
                    </a:lnTo>
                    <a:lnTo>
                      <a:pt x="357051" y="1933303"/>
                    </a:lnTo>
                    <a:lnTo>
                      <a:pt x="1149531" y="232518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rgbClr val="72BBE0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634" name="任意多边形 13"/>
              <p:cNvSpPr/>
              <p:nvPr/>
            </p:nvSpPr>
            <p:spPr>
              <a:xfrm>
                <a:off x="4883334" y="979506"/>
                <a:ext cx="2403566" cy="2029097"/>
              </a:xfrm>
              <a:custGeom>
                <a:avLst/>
                <a:gdLst>
                  <a:gd name="connsiteX0" fmla="*/ 1593669 w 2403566"/>
                  <a:gd name="connsiteY0" fmla="*/ 1663337 h 2029097"/>
                  <a:gd name="connsiteX1" fmla="*/ 2403566 w 2403566"/>
                  <a:gd name="connsiteY1" fmla="*/ 2029097 h 2029097"/>
                  <a:gd name="connsiteX2" fmla="*/ 1532709 w 2403566"/>
                  <a:gd name="connsiteY2" fmla="*/ 661851 h 2029097"/>
                  <a:gd name="connsiteX3" fmla="*/ 0 w 2403566"/>
                  <a:gd name="connsiteY3" fmla="*/ 0 h 2029097"/>
                  <a:gd name="connsiteX4" fmla="*/ 1593669 w 2403566"/>
                  <a:gd name="connsiteY4" fmla="*/ 1663337 h 2029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3566" h="2029097">
                    <a:moveTo>
                      <a:pt x="1593669" y="1663337"/>
                    </a:moveTo>
                    <a:lnTo>
                      <a:pt x="2403566" y="2029097"/>
                    </a:lnTo>
                    <a:lnTo>
                      <a:pt x="1532709" y="661851"/>
                    </a:lnTo>
                    <a:lnTo>
                      <a:pt x="0" y="0"/>
                    </a:lnTo>
                    <a:lnTo>
                      <a:pt x="1593669" y="1663337"/>
                    </a:lnTo>
                    <a:close/>
                  </a:path>
                </a:pathLst>
              </a:custGeom>
              <a:gradFill>
                <a:gsLst>
                  <a:gs pos="46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635" name="任意多边形 5"/>
              <p:cNvSpPr/>
              <p:nvPr/>
            </p:nvSpPr>
            <p:spPr>
              <a:xfrm>
                <a:off x="2706896" y="922720"/>
                <a:ext cx="3728739" cy="1645920"/>
              </a:xfrm>
              <a:custGeom>
                <a:avLst/>
                <a:gdLst>
                  <a:gd name="connsiteX0" fmla="*/ 0 w 3587932"/>
                  <a:gd name="connsiteY0" fmla="*/ 914400 h 1645920"/>
                  <a:gd name="connsiteX1" fmla="*/ 2002972 w 3587932"/>
                  <a:gd name="connsiteY1" fmla="*/ 0 h 1645920"/>
                  <a:gd name="connsiteX2" fmla="*/ 3587932 w 3587932"/>
                  <a:gd name="connsiteY2" fmla="*/ 714103 h 1645920"/>
                  <a:gd name="connsiteX3" fmla="*/ 1497875 w 3587932"/>
                  <a:gd name="connsiteY3" fmla="*/ 1645920 h 1645920"/>
                  <a:gd name="connsiteX4" fmla="*/ 0 w 3587932"/>
                  <a:gd name="connsiteY4" fmla="*/ 914400 h 1645920"/>
                  <a:gd name="connsiteX0" fmla="*/ 0 w 3728739"/>
                  <a:gd name="connsiteY0" fmla="*/ 1041604 h 1645920"/>
                  <a:gd name="connsiteX1" fmla="*/ 2143779 w 3728739"/>
                  <a:gd name="connsiteY1" fmla="*/ 0 h 1645920"/>
                  <a:gd name="connsiteX2" fmla="*/ 3728739 w 3728739"/>
                  <a:gd name="connsiteY2" fmla="*/ 714103 h 1645920"/>
                  <a:gd name="connsiteX3" fmla="*/ 1638682 w 3728739"/>
                  <a:gd name="connsiteY3" fmla="*/ 1645920 h 1645920"/>
                  <a:gd name="connsiteX4" fmla="*/ 0 w 3728739"/>
                  <a:gd name="connsiteY4" fmla="*/ 1041604 h 164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8739" h="1645920">
                    <a:moveTo>
                      <a:pt x="0" y="1041604"/>
                    </a:moveTo>
                    <a:lnTo>
                      <a:pt x="2143779" y="0"/>
                    </a:lnTo>
                    <a:lnTo>
                      <a:pt x="3728739" y="714103"/>
                    </a:lnTo>
                    <a:lnTo>
                      <a:pt x="1638682" y="1645920"/>
                    </a:lnTo>
                    <a:lnTo>
                      <a:pt x="0" y="10416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shade val="67500"/>
                      <a:satMod val="115000"/>
                    </a:schemeClr>
                  </a:gs>
                  <a:gs pos="65000">
                    <a:srgbClr val="72BBE0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49636" name="等腰三角形 18"/>
          <p:cNvSpPr/>
          <p:nvPr/>
        </p:nvSpPr>
        <p:spPr>
          <a:xfrm rot="13442735">
            <a:off x="11334669" y="5550884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37" name="等腰三角形 21"/>
          <p:cNvSpPr/>
          <p:nvPr/>
        </p:nvSpPr>
        <p:spPr>
          <a:xfrm rot="1933046">
            <a:off x="9909695" y="2695308"/>
            <a:ext cx="417748" cy="434399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38" name="等腰三角形 23"/>
          <p:cNvSpPr/>
          <p:nvPr/>
        </p:nvSpPr>
        <p:spPr>
          <a:xfrm rot="529011">
            <a:off x="10133619" y="1728999"/>
            <a:ext cx="307544" cy="220082"/>
          </a:xfrm>
          <a:prstGeom prst="triangle">
            <a:avLst/>
          </a:prstGeom>
          <a:solidFill>
            <a:srgbClr val="3F76A4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39" name="等腰三角形 36"/>
          <p:cNvSpPr/>
          <p:nvPr/>
        </p:nvSpPr>
        <p:spPr>
          <a:xfrm rot="18891416">
            <a:off x="9876010" y="2551889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6" name="组合 40"/>
          <p:cNvGrpSpPr/>
          <p:nvPr/>
        </p:nvGrpSpPr>
        <p:grpSpPr>
          <a:xfrm rot="20748977">
            <a:off x="-81535" y="768623"/>
            <a:ext cx="5505833" cy="2194748"/>
            <a:chOff x="976167" y="2623796"/>
            <a:chExt cx="9683129" cy="4358894"/>
          </a:xfrm>
        </p:grpSpPr>
        <p:sp>
          <p:nvSpPr>
            <p:cNvPr id="1049640" name="任意多边形 42"/>
            <p:cNvSpPr/>
            <p:nvPr/>
          </p:nvSpPr>
          <p:spPr>
            <a:xfrm>
              <a:off x="9347200" y="4433455"/>
              <a:ext cx="738909" cy="1597890"/>
            </a:xfrm>
            <a:custGeom>
              <a:avLst/>
              <a:gdLst>
                <a:gd name="connsiteX0" fmla="*/ 738909 w 738909"/>
                <a:gd name="connsiteY0" fmla="*/ 175490 h 1597890"/>
                <a:gd name="connsiteX1" fmla="*/ 489527 w 738909"/>
                <a:gd name="connsiteY1" fmla="*/ 1597890 h 1597890"/>
                <a:gd name="connsiteX2" fmla="*/ 0 w 738909"/>
                <a:gd name="connsiteY2" fmla="*/ 1293090 h 1597890"/>
                <a:gd name="connsiteX3" fmla="*/ 415636 w 738909"/>
                <a:gd name="connsiteY3" fmla="*/ 0 h 1597890"/>
                <a:gd name="connsiteX4" fmla="*/ 738909 w 738909"/>
                <a:gd name="connsiteY4" fmla="*/ 175490 h 159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909" h="1597890">
                  <a:moveTo>
                    <a:pt x="738909" y="175490"/>
                  </a:moveTo>
                  <a:lnTo>
                    <a:pt x="489527" y="1597890"/>
                  </a:lnTo>
                  <a:lnTo>
                    <a:pt x="0" y="1293090"/>
                  </a:lnTo>
                  <a:lnTo>
                    <a:pt x="415636" y="0"/>
                  </a:lnTo>
                  <a:lnTo>
                    <a:pt x="738909" y="17549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641" name="任意多边形 43"/>
            <p:cNvSpPr/>
            <p:nvPr/>
          </p:nvSpPr>
          <p:spPr>
            <a:xfrm>
              <a:off x="3093188" y="4082472"/>
              <a:ext cx="4331855" cy="2900218"/>
            </a:xfrm>
            <a:custGeom>
              <a:avLst/>
              <a:gdLst>
                <a:gd name="connsiteX0" fmla="*/ 4331855 w 4331855"/>
                <a:gd name="connsiteY0" fmla="*/ 655782 h 2900218"/>
                <a:gd name="connsiteX1" fmla="*/ 3472873 w 4331855"/>
                <a:gd name="connsiteY1" fmla="*/ 1108364 h 2900218"/>
                <a:gd name="connsiteX2" fmla="*/ 4202545 w 4331855"/>
                <a:gd name="connsiteY2" fmla="*/ 1588655 h 2900218"/>
                <a:gd name="connsiteX3" fmla="*/ 1366982 w 4331855"/>
                <a:gd name="connsiteY3" fmla="*/ 2900218 h 2900218"/>
                <a:gd name="connsiteX4" fmla="*/ 0 w 4331855"/>
                <a:gd name="connsiteY4" fmla="*/ 2890982 h 2900218"/>
                <a:gd name="connsiteX5" fmla="*/ 3897745 w 4331855"/>
                <a:gd name="connsiteY5" fmla="*/ 0 h 2900218"/>
                <a:gd name="connsiteX6" fmla="*/ 4331855 w 4331855"/>
                <a:gd name="connsiteY6" fmla="*/ 655782 h 290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1855" h="2900218">
                  <a:moveTo>
                    <a:pt x="4331855" y="655782"/>
                  </a:moveTo>
                  <a:lnTo>
                    <a:pt x="3472873" y="1108364"/>
                  </a:lnTo>
                  <a:lnTo>
                    <a:pt x="4202545" y="1588655"/>
                  </a:lnTo>
                  <a:lnTo>
                    <a:pt x="1366982" y="2900218"/>
                  </a:lnTo>
                  <a:lnTo>
                    <a:pt x="0" y="2890982"/>
                  </a:lnTo>
                  <a:lnTo>
                    <a:pt x="3897745" y="0"/>
                  </a:lnTo>
                  <a:lnTo>
                    <a:pt x="4331855" y="655782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7" name="组合 44"/>
            <p:cNvGrpSpPr/>
            <p:nvPr/>
          </p:nvGrpSpPr>
          <p:grpSpPr>
            <a:xfrm>
              <a:off x="976167" y="2623796"/>
              <a:ext cx="9683129" cy="4280389"/>
              <a:chOff x="1685185" y="692152"/>
              <a:chExt cx="6418143" cy="2679534"/>
            </a:xfrm>
          </p:grpSpPr>
          <p:sp>
            <p:nvSpPr>
              <p:cNvPr id="1049642" name="任意多边形 45"/>
              <p:cNvSpPr/>
              <p:nvPr/>
            </p:nvSpPr>
            <p:spPr>
              <a:xfrm>
                <a:off x="1685185" y="1854747"/>
                <a:ext cx="3944906" cy="1516939"/>
              </a:xfrm>
              <a:custGeom>
                <a:avLst/>
                <a:gdLst>
                  <a:gd name="connsiteX0" fmla="*/ 2473234 w 3553097"/>
                  <a:gd name="connsiteY0" fmla="*/ 1210492 h 1210492"/>
                  <a:gd name="connsiteX1" fmla="*/ 3553097 w 3553097"/>
                  <a:gd name="connsiteY1" fmla="*/ 722812 h 1210492"/>
                  <a:gd name="connsiteX2" fmla="*/ 2107474 w 3553097"/>
                  <a:gd name="connsiteY2" fmla="*/ 0 h 1210492"/>
                  <a:gd name="connsiteX3" fmla="*/ 0 w 3553097"/>
                  <a:gd name="connsiteY3" fmla="*/ 1149532 h 1210492"/>
                  <a:gd name="connsiteX4" fmla="*/ 2473234 w 3553097"/>
                  <a:gd name="connsiteY4" fmla="*/ 1210492 h 1210492"/>
                  <a:gd name="connsiteX0" fmla="*/ 1383515 w 3553097"/>
                  <a:gd name="connsiteY0" fmla="*/ 1516938 h 1516938"/>
                  <a:gd name="connsiteX1" fmla="*/ 3553097 w 3553097"/>
                  <a:gd name="connsiteY1" fmla="*/ 722812 h 1516938"/>
                  <a:gd name="connsiteX2" fmla="*/ 2107474 w 3553097"/>
                  <a:gd name="connsiteY2" fmla="*/ 0 h 1516938"/>
                  <a:gd name="connsiteX3" fmla="*/ 0 w 3553097"/>
                  <a:gd name="connsiteY3" fmla="*/ 1149532 h 1516938"/>
                  <a:gd name="connsiteX4" fmla="*/ 1383515 w 3553097"/>
                  <a:gd name="connsiteY4" fmla="*/ 1516938 h 1516938"/>
                  <a:gd name="connsiteX0" fmla="*/ 1775324 w 3944906"/>
                  <a:gd name="connsiteY0" fmla="*/ 1516938 h 1516938"/>
                  <a:gd name="connsiteX1" fmla="*/ 3944906 w 3944906"/>
                  <a:gd name="connsiteY1" fmla="*/ 722812 h 1516938"/>
                  <a:gd name="connsiteX2" fmla="*/ 2499283 w 3944906"/>
                  <a:gd name="connsiteY2" fmla="*/ 0 h 1516938"/>
                  <a:gd name="connsiteX3" fmla="*/ 0 w 3944906"/>
                  <a:gd name="connsiteY3" fmla="*/ 1490668 h 1516938"/>
                  <a:gd name="connsiteX4" fmla="*/ 1775324 w 3944906"/>
                  <a:gd name="connsiteY4" fmla="*/ 1516938 h 1516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44906" h="1516938">
                    <a:moveTo>
                      <a:pt x="1775324" y="1516938"/>
                    </a:moveTo>
                    <a:lnTo>
                      <a:pt x="3944906" y="722812"/>
                    </a:lnTo>
                    <a:lnTo>
                      <a:pt x="2499283" y="0"/>
                    </a:lnTo>
                    <a:lnTo>
                      <a:pt x="0" y="1490668"/>
                    </a:lnTo>
                    <a:lnTo>
                      <a:pt x="1775324" y="151693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8" name="组合 46"/>
              <p:cNvGrpSpPr/>
              <p:nvPr/>
            </p:nvGrpSpPr>
            <p:grpSpPr>
              <a:xfrm>
                <a:off x="2706896" y="692152"/>
                <a:ext cx="5396432" cy="2325189"/>
                <a:chOff x="2706896" y="692152"/>
                <a:chExt cx="5396432" cy="2325189"/>
              </a:xfrm>
            </p:grpSpPr>
            <p:sp>
              <p:nvSpPr>
                <p:cNvPr id="1049643" name="任意多边形 48"/>
                <p:cNvSpPr/>
                <p:nvPr/>
              </p:nvSpPr>
              <p:spPr>
                <a:xfrm>
                  <a:off x="4293326" y="1911159"/>
                  <a:ext cx="1336766" cy="679268"/>
                </a:xfrm>
                <a:custGeom>
                  <a:avLst/>
                  <a:gdLst>
                    <a:gd name="connsiteX0" fmla="*/ 95794 w 1288868"/>
                    <a:gd name="connsiteY0" fmla="*/ 644434 h 679268"/>
                    <a:gd name="connsiteX1" fmla="*/ 1288868 w 1288868"/>
                    <a:gd name="connsiteY1" fmla="*/ 679268 h 679268"/>
                    <a:gd name="connsiteX2" fmla="*/ 0 w 1288868"/>
                    <a:gd name="connsiteY2" fmla="*/ 0 h 679268"/>
                    <a:gd name="connsiteX3" fmla="*/ 95794 w 1288868"/>
                    <a:gd name="connsiteY3" fmla="*/ 644434 h 679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88868" h="679268">
                      <a:moveTo>
                        <a:pt x="95794" y="644434"/>
                      </a:moveTo>
                      <a:lnTo>
                        <a:pt x="1288868" y="679268"/>
                      </a:lnTo>
                      <a:lnTo>
                        <a:pt x="0" y="0"/>
                      </a:lnTo>
                      <a:lnTo>
                        <a:pt x="95794" y="644434"/>
                      </a:lnTo>
                      <a:close/>
                    </a:path>
                  </a:pathLst>
                </a:custGeom>
                <a:solidFill>
                  <a:srgbClr val="203C57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9644" name="任意多边形 49"/>
                <p:cNvSpPr/>
                <p:nvPr/>
              </p:nvSpPr>
              <p:spPr>
                <a:xfrm>
                  <a:off x="7180219" y="1179832"/>
                  <a:ext cx="923109" cy="1010195"/>
                </a:xfrm>
                <a:custGeom>
                  <a:avLst/>
                  <a:gdLst>
                    <a:gd name="connsiteX0" fmla="*/ 923109 w 923109"/>
                    <a:gd name="connsiteY0" fmla="*/ 1010195 h 1010195"/>
                    <a:gd name="connsiteX1" fmla="*/ 557349 w 923109"/>
                    <a:gd name="connsiteY1" fmla="*/ 200297 h 1010195"/>
                    <a:gd name="connsiteX2" fmla="*/ 0 w 923109"/>
                    <a:gd name="connsiteY2" fmla="*/ 0 h 1010195"/>
                    <a:gd name="connsiteX3" fmla="*/ 409303 w 923109"/>
                    <a:gd name="connsiteY3" fmla="*/ 775063 h 1010195"/>
                    <a:gd name="connsiteX4" fmla="*/ 923109 w 923109"/>
                    <a:gd name="connsiteY4" fmla="*/ 1010195 h 101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3109" h="1010195">
                      <a:moveTo>
                        <a:pt x="923109" y="1010195"/>
                      </a:moveTo>
                      <a:lnTo>
                        <a:pt x="557349" y="200297"/>
                      </a:lnTo>
                      <a:lnTo>
                        <a:pt x="0" y="0"/>
                      </a:lnTo>
                      <a:lnTo>
                        <a:pt x="409303" y="775063"/>
                      </a:lnTo>
                      <a:lnTo>
                        <a:pt x="923109" y="1010195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9645" name="任意多边形 50"/>
                <p:cNvSpPr/>
                <p:nvPr/>
              </p:nvSpPr>
              <p:spPr>
                <a:xfrm>
                  <a:off x="6152608" y="692152"/>
                  <a:ext cx="1584960" cy="2325189"/>
                </a:xfrm>
                <a:custGeom>
                  <a:avLst/>
                  <a:gdLst>
                    <a:gd name="connsiteX0" fmla="*/ 1149531 w 1584960"/>
                    <a:gd name="connsiteY0" fmla="*/ 2325189 h 2325189"/>
                    <a:gd name="connsiteX1" fmla="*/ 1584960 w 1584960"/>
                    <a:gd name="connsiteY1" fmla="*/ 687978 h 2325189"/>
                    <a:gd name="connsiteX2" fmla="*/ 0 w 1584960"/>
                    <a:gd name="connsiteY2" fmla="*/ 0 h 2325189"/>
                    <a:gd name="connsiteX3" fmla="*/ 357051 w 1584960"/>
                    <a:gd name="connsiteY3" fmla="*/ 1933303 h 2325189"/>
                    <a:gd name="connsiteX4" fmla="*/ 1149531 w 1584960"/>
                    <a:gd name="connsiteY4" fmla="*/ 2325189 h 2325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960" h="2325189">
                      <a:moveTo>
                        <a:pt x="1149531" y="2325189"/>
                      </a:moveTo>
                      <a:lnTo>
                        <a:pt x="1584960" y="687978"/>
                      </a:lnTo>
                      <a:lnTo>
                        <a:pt x="0" y="0"/>
                      </a:lnTo>
                      <a:lnTo>
                        <a:pt x="357051" y="1933303"/>
                      </a:lnTo>
                      <a:lnTo>
                        <a:pt x="1149531" y="232518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rgbClr val="72BBE0"/>
                    </a:gs>
                  </a:gsLst>
                  <a:lin ang="189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9646" name="任意多边形 51"/>
                <p:cNvSpPr/>
                <p:nvPr/>
              </p:nvSpPr>
              <p:spPr>
                <a:xfrm>
                  <a:off x="4883334" y="979506"/>
                  <a:ext cx="2403566" cy="2029097"/>
                </a:xfrm>
                <a:custGeom>
                  <a:avLst/>
                  <a:gdLst>
                    <a:gd name="connsiteX0" fmla="*/ 1593669 w 2403566"/>
                    <a:gd name="connsiteY0" fmla="*/ 1663337 h 2029097"/>
                    <a:gd name="connsiteX1" fmla="*/ 2403566 w 2403566"/>
                    <a:gd name="connsiteY1" fmla="*/ 2029097 h 2029097"/>
                    <a:gd name="connsiteX2" fmla="*/ 1532709 w 2403566"/>
                    <a:gd name="connsiteY2" fmla="*/ 661851 h 2029097"/>
                    <a:gd name="connsiteX3" fmla="*/ 0 w 2403566"/>
                    <a:gd name="connsiteY3" fmla="*/ 0 h 2029097"/>
                    <a:gd name="connsiteX4" fmla="*/ 1593669 w 2403566"/>
                    <a:gd name="connsiteY4" fmla="*/ 1663337 h 2029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03566" h="2029097">
                      <a:moveTo>
                        <a:pt x="1593669" y="1663337"/>
                      </a:moveTo>
                      <a:lnTo>
                        <a:pt x="2403566" y="2029097"/>
                      </a:lnTo>
                      <a:lnTo>
                        <a:pt x="1532709" y="661851"/>
                      </a:lnTo>
                      <a:lnTo>
                        <a:pt x="0" y="0"/>
                      </a:lnTo>
                      <a:lnTo>
                        <a:pt x="1593669" y="1663337"/>
                      </a:lnTo>
                      <a:close/>
                    </a:path>
                  </a:pathLst>
                </a:custGeom>
                <a:gradFill>
                  <a:gsLst>
                    <a:gs pos="46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9647" name="任意多边形 52"/>
                <p:cNvSpPr/>
                <p:nvPr/>
              </p:nvSpPr>
              <p:spPr>
                <a:xfrm>
                  <a:off x="2706896" y="922720"/>
                  <a:ext cx="3728739" cy="1645920"/>
                </a:xfrm>
                <a:custGeom>
                  <a:avLst/>
                  <a:gdLst>
                    <a:gd name="connsiteX0" fmla="*/ 0 w 3587932"/>
                    <a:gd name="connsiteY0" fmla="*/ 914400 h 1645920"/>
                    <a:gd name="connsiteX1" fmla="*/ 2002972 w 3587932"/>
                    <a:gd name="connsiteY1" fmla="*/ 0 h 1645920"/>
                    <a:gd name="connsiteX2" fmla="*/ 3587932 w 3587932"/>
                    <a:gd name="connsiteY2" fmla="*/ 714103 h 1645920"/>
                    <a:gd name="connsiteX3" fmla="*/ 1497875 w 3587932"/>
                    <a:gd name="connsiteY3" fmla="*/ 1645920 h 1645920"/>
                    <a:gd name="connsiteX4" fmla="*/ 0 w 3587932"/>
                    <a:gd name="connsiteY4" fmla="*/ 914400 h 1645920"/>
                    <a:gd name="connsiteX0" fmla="*/ 0 w 3728739"/>
                    <a:gd name="connsiteY0" fmla="*/ 1041604 h 1645920"/>
                    <a:gd name="connsiteX1" fmla="*/ 2143779 w 3728739"/>
                    <a:gd name="connsiteY1" fmla="*/ 0 h 1645920"/>
                    <a:gd name="connsiteX2" fmla="*/ 3728739 w 3728739"/>
                    <a:gd name="connsiteY2" fmla="*/ 714103 h 1645920"/>
                    <a:gd name="connsiteX3" fmla="*/ 1638682 w 3728739"/>
                    <a:gd name="connsiteY3" fmla="*/ 1645920 h 1645920"/>
                    <a:gd name="connsiteX4" fmla="*/ 0 w 3728739"/>
                    <a:gd name="connsiteY4" fmla="*/ 1041604 h 1645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8739" h="1645920">
                      <a:moveTo>
                        <a:pt x="0" y="1041604"/>
                      </a:moveTo>
                      <a:lnTo>
                        <a:pt x="2143779" y="0"/>
                      </a:lnTo>
                      <a:lnTo>
                        <a:pt x="3728739" y="714103"/>
                      </a:lnTo>
                      <a:lnTo>
                        <a:pt x="1638682" y="1645920"/>
                      </a:lnTo>
                      <a:lnTo>
                        <a:pt x="0" y="1041604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shade val="67500"/>
                        <a:satMod val="115000"/>
                      </a:schemeClr>
                    </a:gs>
                    <a:gs pos="65000">
                      <a:srgbClr val="72BBE0"/>
                    </a:gs>
                  </a:gsLst>
                  <a:lin ang="189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049648" name="等腰三角形 53"/>
          <p:cNvSpPr/>
          <p:nvPr/>
        </p:nvSpPr>
        <p:spPr>
          <a:xfrm rot="1087513">
            <a:off x="2051850" y="5153501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49" name="等腰三角形 54"/>
          <p:cNvSpPr/>
          <p:nvPr/>
        </p:nvSpPr>
        <p:spPr>
          <a:xfrm rot="18891416">
            <a:off x="821401" y="4720121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50" name="等腰三角形 55"/>
          <p:cNvSpPr/>
          <p:nvPr/>
        </p:nvSpPr>
        <p:spPr>
          <a:xfrm rot="21137590">
            <a:off x="2585685" y="4859929"/>
            <a:ext cx="307544" cy="249422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51" name="等腰三角形 56"/>
          <p:cNvSpPr/>
          <p:nvPr/>
        </p:nvSpPr>
        <p:spPr>
          <a:xfrm rot="18891416">
            <a:off x="5060353" y="535705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859" name="直接连接符 62"/>
          <p:cNvCxnSpPr>
            <a:cxnSpLocks/>
          </p:cNvCxnSpPr>
          <p:nvPr/>
        </p:nvCxnSpPr>
        <p:spPr>
          <a:xfrm flipV="1">
            <a:off x="0" y="3244148"/>
            <a:ext cx="2142943" cy="1596285"/>
          </a:xfrm>
          <a:prstGeom prst="line">
            <a:avLst/>
          </a:prstGeom>
          <a:ln>
            <a:gradFill>
              <a:gsLst>
                <a:gs pos="0">
                  <a:srgbClr val="A3CDE9"/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60" name="直接连接符 63"/>
          <p:cNvCxnSpPr>
            <a:cxnSpLocks/>
          </p:cNvCxnSpPr>
          <p:nvPr/>
        </p:nvCxnSpPr>
        <p:spPr>
          <a:xfrm flipV="1">
            <a:off x="1392743" y="3130942"/>
            <a:ext cx="1139643" cy="848925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61" name="直接连接符 67"/>
          <p:cNvCxnSpPr>
            <a:cxnSpLocks/>
          </p:cNvCxnSpPr>
          <p:nvPr/>
        </p:nvCxnSpPr>
        <p:spPr>
          <a:xfrm flipV="1">
            <a:off x="9777990" y="2307547"/>
            <a:ext cx="2249195" cy="1472579"/>
          </a:xfrm>
          <a:prstGeom prst="line">
            <a:avLst/>
          </a:prstGeom>
          <a:ln>
            <a:gradFill>
              <a:gsLst>
                <a:gs pos="0">
                  <a:srgbClr val="5695BF">
                    <a:alpha val="21000"/>
                  </a:srgbClr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52" name="文本框 7"/>
          <p:cNvSpPr txBox="1"/>
          <p:nvPr/>
        </p:nvSpPr>
        <p:spPr>
          <a:xfrm>
            <a:off x="5246780" y="305503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2D608C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成果展示</a:t>
            </a:r>
          </a:p>
        </p:txBody>
      </p:sp>
      <p:sp>
        <p:nvSpPr>
          <p:cNvPr id="1049654" name="任意多边形 64"/>
          <p:cNvSpPr/>
          <p:nvPr/>
        </p:nvSpPr>
        <p:spPr>
          <a:xfrm rot="20748977">
            <a:off x="9339867" y="-2518276"/>
            <a:ext cx="3384155" cy="1220114"/>
          </a:xfrm>
          <a:custGeom>
            <a:avLst/>
            <a:gdLst>
              <a:gd name="connsiteX0" fmla="*/ 2473234 w 3553097"/>
              <a:gd name="connsiteY0" fmla="*/ 1210492 h 1210492"/>
              <a:gd name="connsiteX1" fmla="*/ 3553097 w 3553097"/>
              <a:gd name="connsiteY1" fmla="*/ 722812 h 1210492"/>
              <a:gd name="connsiteX2" fmla="*/ 2107474 w 3553097"/>
              <a:gd name="connsiteY2" fmla="*/ 0 h 1210492"/>
              <a:gd name="connsiteX3" fmla="*/ 0 w 3553097"/>
              <a:gd name="connsiteY3" fmla="*/ 1149532 h 1210492"/>
              <a:gd name="connsiteX4" fmla="*/ 2473234 w 3553097"/>
              <a:gd name="connsiteY4" fmla="*/ 1210492 h 1210492"/>
              <a:gd name="connsiteX0" fmla="*/ 1383515 w 3553097"/>
              <a:gd name="connsiteY0" fmla="*/ 1516938 h 1516938"/>
              <a:gd name="connsiteX1" fmla="*/ 3553097 w 3553097"/>
              <a:gd name="connsiteY1" fmla="*/ 722812 h 1516938"/>
              <a:gd name="connsiteX2" fmla="*/ 2107474 w 3553097"/>
              <a:gd name="connsiteY2" fmla="*/ 0 h 1516938"/>
              <a:gd name="connsiteX3" fmla="*/ 0 w 3553097"/>
              <a:gd name="connsiteY3" fmla="*/ 1149532 h 1516938"/>
              <a:gd name="connsiteX4" fmla="*/ 1383515 w 3553097"/>
              <a:gd name="connsiteY4" fmla="*/ 1516938 h 1516938"/>
              <a:gd name="connsiteX0" fmla="*/ 1775324 w 3944906"/>
              <a:gd name="connsiteY0" fmla="*/ 1516938 h 1516938"/>
              <a:gd name="connsiteX1" fmla="*/ 3944906 w 3944906"/>
              <a:gd name="connsiteY1" fmla="*/ 722812 h 1516938"/>
              <a:gd name="connsiteX2" fmla="*/ 2499283 w 3944906"/>
              <a:gd name="connsiteY2" fmla="*/ 0 h 1516938"/>
              <a:gd name="connsiteX3" fmla="*/ 0 w 3944906"/>
              <a:gd name="connsiteY3" fmla="*/ 1490668 h 1516938"/>
              <a:gd name="connsiteX4" fmla="*/ 1775324 w 3944906"/>
              <a:gd name="connsiteY4" fmla="*/ 1516938 h 151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4906" h="1516938">
                <a:moveTo>
                  <a:pt x="1775324" y="1516938"/>
                </a:moveTo>
                <a:lnTo>
                  <a:pt x="3944906" y="722812"/>
                </a:lnTo>
                <a:lnTo>
                  <a:pt x="2499283" y="0"/>
                </a:lnTo>
                <a:lnTo>
                  <a:pt x="0" y="1490668"/>
                </a:lnTo>
                <a:lnTo>
                  <a:pt x="1775324" y="151693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55" name="任意多边形 69"/>
          <p:cNvSpPr/>
          <p:nvPr/>
        </p:nvSpPr>
        <p:spPr>
          <a:xfrm rot="20748977">
            <a:off x="6725790" y="-1580668"/>
            <a:ext cx="1146751" cy="546353"/>
          </a:xfrm>
          <a:custGeom>
            <a:avLst/>
            <a:gdLst>
              <a:gd name="connsiteX0" fmla="*/ 95794 w 1288868"/>
              <a:gd name="connsiteY0" fmla="*/ 644434 h 679268"/>
              <a:gd name="connsiteX1" fmla="*/ 1288868 w 1288868"/>
              <a:gd name="connsiteY1" fmla="*/ 679268 h 679268"/>
              <a:gd name="connsiteX2" fmla="*/ 0 w 1288868"/>
              <a:gd name="connsiteY2" fmla="*/ 0 h 679268"/>
              <a:gd name="connsiteX3" fmla="*/ 95794 w 1288868"/>
              <a:gd name="connsiteY3" fmla="*/ 644434 h 67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8868" h="679268">
                <a:moveTo>
                  <a:pt x="95794" y="644434"/>
                </a:moveTo>
                <a:lnTo>
                  <a:pt x="1288868" y="679268"/>
                </a:lnTo>
                <a:lnTo>
                  <a:pt x="0" y="0"/>
                </a:lnTo>
                <a:lnTo>
                  <a:pt x="95794" y="644434"/>
                </a:lnTo>
                <a:close/>
              </a:path>
            </a:pathLst>
          </a:custGeom>
          <a:solidFill>
            <a:srgbClr val="203C5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4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4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4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4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4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12" accel="2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accel="2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600"/>
                                        <p:tgtEl>
                                          <p:spTgt spid="104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200"/>
                                        <p:tgtEl>
                                          <p:spTgt spid="104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49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10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00"/>
                                        <p:tgtEl>
                                          <p:spTgt spid="1049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700"/>
                                        <p:tgtEl>
                                          <p:spTgt spid="104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25" grpId="0"/>
      <p:bldP spid="1049626" grpId="0" animBg="1"/>
      <p:bldP spid="1049627" grpId="0" animBg="1"/>
      <p:bldP spid="1049636" grpId="0" animBg="1"/>
      <p:bldP spid="1049637" grpId="0" animBg="1"/>
      <p:bldP spid="1049638" grpId="0" animBg="1"/>
      <p:bldP spid="1049639" grpId="0" animBg="1"/>
      <p:bldP spid="1049648" grpId="0" animBg="1"/>
      <p:bldP spid="1049649" grpId="0" animBg="1"/>
      <p:bldP spid="1049650" grpId="0" animBg="1"/>
      <p:bldP spid="1049651" grpId="0" animBg="1"/>
      <p:bldP spid="10496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34"/>
          <p:cNvGrpSpPr/>
          <p:nvPr/>
        </p:nvGrpSpPr>
        <p:grpSpPr>
          <a:xfrm>
            <a:off x="7300648" y="519555"/>
            <a:ext cx="744228" cy="729673"/>
            <a:chOff x="7300648" y="768930"/>
            <a:chExt cx="744228" cy="729673"/>
          </a:xfrm>
        </p:grpSpPr>
        <p:sp>
          <p:nvSpPr>
            <p:cNvPr id="1048635" name="直角三角形 8"/>
            <p:cNvSpPr/>
            <p:nvPr/>
          </p:nvSpPr>
          <p:spPr>
            <a:xfrm flipV="1">
              <a:off x="7726221" y="1020618"/>
              <a:ext cx="318655" cy="318655"/>
            </a:xfrm>
            <a:prstGeom prst="rtTriangle">
              <a:avLst/>
            </a:prstGeom>
            <a:solidFill>
              <a:srgbClr val="72BBE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ea"/>
                <a:ea typeface="+mj-ea"/>
              </a:endParaRPr>
            </a:p>
          </p:txBody>
        </p:sp>
        <p:sp useBgFill="1">
          <p:nvSpPr>
            <p:cNvPr id="1048636" name="直角三角形 1"/>
            <p:cNvSpPr/>
            <p:nvPr/>
          </p:nvSpPr>
          <p:spPr>
            <a:xfrm>
              <a:off x="7300648" y="768930"/>
              <a:ext cx="729673" cy="729673"/>
            </a:xfrm>
            <a:prstGeom prst="rtTriangle">
              <a:avLst/>
            </a:prstGeom>
            <a:ln w="19050">
              <a:solidFill>
                <a:srgbClr val="376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ea"/>
                <a:ea typeface="+mj-ea"/>
              </a:endParaRPr>
            </a:p>
          </p:txBody>
        </p:sp>
        <p:sp>
          <p:nvSpPr>
            <p:cNvPr id="1048637" name="文本框 9"/>
            <p:cNvSpPr txBox="1"/>
            <p:nvPr/>
          </p:nvSpPr>
          <p:spPr>
            <a:xfrm>
              <a:off x="7301904" y="954096"/>
              <a:ext cx="360680" cy="510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+mj-ea"/>
                  <a:ea typeface="+mj-ea"/>
                </a:rPr>
                <a:t>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4" name="组合 4"/>
          <p:cNvGrpSpPr/>
          <p:nvPr/>
        </p:nvGrpSpPr>
        <p:grpSpPr>
          <a:xfrm>
            <a:off x="7300648" y="1980477"/>
            <a:ext cx="729673" cy="729673"/>
            <a:chOff x="7376640" y="2881577"/>
            <a:chExt cx="729673" cy="729673"/>
          </a:xfrm>
        </p:grpSpPr>
        <p:sp>
          <p:nvSpPr>
            <p:cNvPr id="1048638" name="直角三角形 10"/>
            <p:cNvSpPr/>
            <p:nvPr/>
          </p:nvSpPr>
          <p:spPr>
            <a:xfrm flipV="1">
              <a:off x="7741476" y="3133265"/>
              <a:ext cx="318655" cy="318655"/>
            </a:xfrm>
            <a:prstGeom prst="rtTriangle">
              <a:avLst/>
            </a:prstGeom>
            <a:solidFill>
              <a:srgbClr val="72BBE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ea"/>
                <a:ea typeface="+mj-ea"/>
              </a:endParaRPr>
            </a:p>
          </p:txBody>
        </p:sp>
        <p:sp useBgFill="1">
          <p:nvSpPr>
            <p:cNvPr id="1048639" name="直角三角形 11"/>
            <p:cNvSpPr/>
            <p:nvPr/>
          </p:nvSpPr>
          <p:spPr>
            <a:xfrm>
              <a:off x="7376640" y="2881577"/>
              <a:ext cx="729673" cy="729673"/>
            </a:xfrm>
            <a:prstGeom prst="rtTriangle">
              <a:avLst/>
            </a:prstGeom>
            <a:ln w="19050">
              <a:solidFill>
                <a:srgbClr val="376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ea"/>
                <a:ea typeface="+mj-ea"/>
              </a:endParaRPr>
            </a:p>
          </p:txBody>
        </p:sp>
        <p:sp>
          <p:nvSpPr>
            <p:cNvPr id="1048640" name="文本框 12"/>
            <p:cNvSpPr txBox="1"/>
            <p:nvPr/>
          </p:nvSpPr>
          <p:spPr>
            <a:xfrm>
              <a:off x="7404791" y="3083368"/>
              <a:ext cx="360680" cy="510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+mj-ea"/>
                  <a:ea typeface="+mj-ea"/>
                </a:rPr>
                <a:t>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22"/>
          <p:cNvGrpSpPr/>
          <p:nvPr/>
        </p:nvGrpSpPr>
        <p:grpSpPr>
          <a:xfrm>
            <a:off x="7300648" y="3541149"/>
            <a:ext cx="729673" cy="729673"/>
            <a:chOff x="7376640" y="4423881"/>
            <a:chExt cx="729673" cy="729673"/>
          </a:xfrm>
        </p:grpSpPr>
        <p:sp>
          <p:nvSpPr>
            <p:cNvPr id="1048641" name="直角三角形 13"/>
            <p:cNvSpPr/>
            <p:nvPr/>
          </p:nvSpPr>
          <p:spPr>
            <a:xfrm flipV="1">
              <a:off x="7741476" y="4675569"/>
              <a:ext cx="318655" cy="318655"/>
            </a:xfrm>
            <a:prstGeom prst="rtTriangle">
              <a:avLst/>
            </a:prstGeom>
            <a:solidFill>
              <a:srgbClr val="72BBE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ea"/>
                <a:ea typeface="+mj-ea"/>
              </a:endParaRPr>
            </a:p>
          </p:txBody>
        </p:sp>
        <p:sp useBgFill="1">
          <p:nvSpPr>
            <p:cNvPr id="1048642" name="直角三角形 14"/>
            <p:cNvSpPr/>
            <p:nvPr/>
          </p:nvSpPr>
          <p:spPr>
            <a:xfrm>
              <a:off x="7376640" y="4423881"/>
              <a:ext cx="729673" cy="729673"/>
            </a:xfrm>
            <a:prstGeom prst="rtTriangle">
              <a:avLst/>
            </a:prstGeom>
            <a:ln w="19050">
              <a:solidFill>
                <a:srgbClr val="376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ea"/>
                <a:ea typeface="+mj-ea"/>
              </a:endParaRPr>
            </a:p>
          </p:txBody>
        </p:sp>
        <p:sp>
          <p:nvSpPr>
            <p:cNvPr id="1048643" name="文本框 15"/>
            <p:cNvSpPr txBox="1"/>
            <p:nvPr/>
          </p:nvSpPr>
          <p:spPr>
            <a:xfrm>
              <a:off x="7404791" y="4625672"/>
              <a:ext cx="360680" cy="510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48644" name="等腰三角形 23"/>
          <p:cNvSpPr/>
          <p:nvPr/>
        </p:nvSpPr>
        <p:spPr>
          <a:xfrm rot="6753050">
            <a:off x="4454571" y="610333"/>
            <a:ext cx="417748" cy="434399"/>
          </a:xfrm>
          <a:prstGeom prst="triangl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45" name="等腰三角形 25"/>
          <p:cNvSpPr/>
          <p:nvPr/>
        </p:nvSpPr>
        <p:spPr>
          <a:xfrm rot="18891416">
            <a:off x="1387183" y="4714506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46" name="等腰三角形 26"/>
          <p:cNvSpPr/>
          <p:nvPr/>
        </p:nvSpPr>
        <p:spPr>
          <a:xfrm rot="21137590">
            <a:off x="974688" y="4930137"/>
            <a:ext cx="307544" cy="249422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47" name="等腰三角形 24"/>
          <p:cNvSpPr/>
          <p:nvPr/>
        </p:nvSpPr>
        <p:spPr>
          <a:xfrm rot="19574429">
            <a:off x="-122307" y="847429"/>
            <a:ext cx="4160537" cy="1358074"/>
          </a:xfrm>
          <a:prstGeom prst="triangle">
            <a:avLst>
              <a:gd name="adj" fmla="val 42571"/>
            </a:avLst>
          </a:prstGeom>
          <a:noFill/>
          <a:ln w="28575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29"/>
          <p:cNvGrpSpPr/>
          <p:nvPr/>
        </p:nvGrpSpPr>
        <p:grpSpPr>
          <a:xfrm>
            <a:off x="1062182" y="-203202"/>
            <a:ext cx="5772727" cy="7296728"/>
            <a:chOff x="1062182" y="-203202"/>
            <a:chExt cx="5772727" cy="7296728"/>
          </a:xfrm>
        </p:grpSpPr>
        <p:sp>
          <p:nvSpPr>
            <p:cNvPr id="1048648" name="任意多边形 6"/>
            <p:cNvSpPr/>
            <p:nvPr/>
          </p:nvSpPr>
          <p:spPr>
            <a:xfrm>
              <a:off x="1062182" y="3740727"/>
              <a:ext cx="1422400" cy="1025237"/>
            </a:xfrm>
            <a:custGeom>
              <a:avLst/>
              <a:gdLst>
                <a:gd name="connsiteX0" fmla="*/ 0 w 1422400"/>
                <a:gd name="connsiteY0" fmla="*/ 138546 h 1025237"/>
                <a:gd name="connsiteX1" fmla="*/ 1154545 w 1422400"/>
                <a:gd name="connsiteY1" fmla="*/ 1025237 h 1025237"/>
                <a:gd name="connsiteX2" fmla="*/ 1422400 w 1422400"/>
                <a:gd name="connsiteY2" fmla="*/ 0 h 1025237"/>
                <a:gd name="connsiteX3" fmla="*/ 0 w 1422400"/>
                <a:gd name="connsiteY3" fmla="*/ 138546 h 1025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2400" h="1025237">
                  <a:moveTo>
                    <a:pt x="0" y="138546"/>
                  </a:moveTo>
                  <a:lnTo>
                    <a:pt x="1154545" y="1025237"/>
                  </a:lnTo>
                  <a:lnTo>
                    <a:pt x="1422400" y="0"/>
                  </a:lnTo>
                  <a:lnTo>
                    <a:pt x="0" y="138546"/>
                  </a:lnTo>
                  <a:close/>
                </a:path>
              </a:pathLst>
            </a:custGeom>
            <a:gradFill>
              <a:gsLst>
                <a:gs pos="23000">
                  <a:schemeClr val="accent1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49" name="任意多边形 3"/>
            <p:cNvSpPr/>
            <p:nvPr/>
          </p:nvSpPr>
          <p:spPr>
            <a:xfrm rot="344792">
              <a:off x="1754908" y="-203202"/>
              <a:ext cx="2512291" cy="7296728"/>
            </a:xfrm>
            <a:custGeom>
              <a:avLst/>
              <a:gdLst>
                <a:gd name="connsiteX0" fmla="*/ 1727200 w 3103419"/>
                <a:gd name="connsiteY0" fmla="*/ 101600 h 7296728"/>
                <a:gd name="connsiteX1" fmla="*/ 0 w 3103419"/>
                <a:gd name="connsiteY1" fmla="*/ 7296728 h 7296728"/>
                <a:gd name="connsiteX2" fmla="*/ 3103419 w 3103419"/>
                <a:gd name="connsiteY2" fmla="*/ 0 h 7296728"/>
                <a:gd name="connsiteX3" fmla="*/ 1727200 w 3103419"/>
                <a:gd name="connsiteY3" fmla="*/ 101600 h 729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3419" h="7296728">
                  <a:moveTo>
                    <a:pt x="1727200" y="101600"/>
                  </a:moveTo>
                  <a:lnTo>
                    <a:pt x="0" y="7296728"/>
                  </a:lnTo>
                  <a:lnTo>
                    <a:pt x="3103419" y="0"/>
                  </a:lnTo>
                  <a:lnTo>
                    <a:pt x="1727200" y="1016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rgbClr val="72BBE0"/>
                </a:gs>
                <a:gs pos="100000">
                  <a:srgbClr val="3F76A4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50" name="任意多边形 5"/>
            <p:cNvSpPr/>
            <p:nvPr/>
          </p:nvSpPr>
          <p:spPr>
            <a:xfrm>
              <a:off x="1071418" y="1339273"/>
              <a:ext cx="5763491" cy="4461163"/>
            </a:xfrm>
            <a:custGeom>
              <a:avLst/>
              <a:gdLst>
                <a:gd name="connsiteX0" fmla="*/ 785091 w 5763491"/>
                <a:gd name="connsiteY0" fmla="*/ 406400 h 4461163"/>
                <a:gd name="connsiteX1" fmla="*/ 0 w 5763491"/>
                <a:gd name="connsiteY1" fmla="*/ 2549236 h 4461163"/>
                <a:gd name="connsiteX2" fmla="*/ 5763491 w 5763491"/>
                <a:gd name="connsiteY2" fmla="*/ 4461163 h 4461163"/>
                <a:gd name="connsiteX3" fmla="*/ 4636655 w 5763491"/>
                <a:gd name="connsiteY3" fmla="*/ 0 h 4461163"/>
                <a:gd name="connsiteX4" fmla="*/ 785091 w 5763491"/>
                <a:gd name="connsiteY4" fmla="*/ 406400 h 446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3491" h="4461163">
                  <a:moveTo>
                    <a:pt x="785091" y="406400"/>
                  </a:moveTo>
                  <a:lnTo>
                    <a:pt x="0" y="2549236"/>
                  </a:lnTo>
                  <a:lnTo>
                    <a:pt x="5763491" y="4461163"/>
                  </a:lnTo>
                  <a:lnTo>
                    <a:pt x="4636655" y="0"/>
                  </a:lnTo>
                  <a:lnTo>
                    <a:pt x="785091" y="4064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48651" name="文本框 7"/>
          <p:cNvSpPr txBox="1"/>
          <p:nvPr/>
        </p:nvSpPr>
        <p:spPr>
          <a:xfrm>
            <a:off x="2012865" y="2956548"/>
            <a:ext cx="2113281" cy="89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contents</a:t>
            </a:r>
            <a:endParaRPr lang="zh-CN" altLang="en-US" sz="5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048652" name="文本框 7"/>
          <p:cNvSpPr txBox="1"/>
          <p:nvPr/>
        </p:nvSpPr>
        <p:spPr>
          <a:xfrm>
            <a:off x="3078862" y="233786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目录</a:t>
            </a:r>
          </a:p>
        </p:txBody>
      </p:sp>
      <p:grpSp>
        <p:nvGrpSpPr>
          <p:cNvPr id="57" name="组合 30"/>
          <p:cNvGrpSpPr/>
          <p:nvPr/>
        </p:nvGrpSpPr>
        <p:grpSpPr>
          <a:xfrm>
            <a:off x="7300648" y="5101820"/>
            <a:ext cx="729673" cy="729673"/>
            <a:chOff x="7376640" y="4423881"/>
            <a:chExt cx="729673" cy="729673"/>
          </a:xfrm>
        </p:grpSpPr>
        <p:sp>
          <p:nvSpPr>
            <p:cNvPr id="1048653" name="直角三角形 31"/>
            <p:cNvSpPr/>
            <p:nvPr/>
          </p:nvSpPr>
          <p:spPr>
            <a:xfrm flipV="1">
              <a:off x="7741476" y="4675569"/>
              <a:ext cx="318655" cy="318655"/>
            </a:xfrm>
            <a:prstGeom prst="rtTriangle">
              <a:avLst/>
            </a:prstGeom>
            <a:solidFill>
              <a:srgbClr val="72BBE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ea"/>
                <a:ea typeface="+mj-ea"/>
              </a:endParaRPr>
            </a:p>
          </p:txBody>
        </p:sp>
        <p:sp useBgFill="1">
          <p:nvSpPr>
            <p:cNvPr id="1048654" name="直角三角形 32"/>
            <p:cNvSpPr/>
            <p:nvPr/>
          </p:nvSpPr>
          <p:spPr>
            <a:xfrm>
              <a:off x="7376640" y="4423881"/>
              <a:ext cx="729673" cy="729673"/>
            </a:xfrm>
            <a:prstGeom prst="rtTriangle">
              <a:avLst/>
            </a:prstGeom>
            <a:ln w="19050">
              <a:solidFill>
                <a:srgbClr val="376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ea"/>
                <a:ea typeface="+mj-ea"/>
              </a:endParaRPr>
            </a:p>
          </p:txBody>
        </p:sp>
        <p:sp>
          <p:nvSpPr>
            <p:cNvPr id="1048655" name="文本框 15"/>
            <p:cNvSpPr txBox="1"/>
            <p:nvPr/>
          </p:nvSpPr>
          <p:spPr>
            <a:xfrm>
              <a:off x="7404791" y="4642297"/>
              <a:ext cx="360680" cy="510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+mj-ea"/>
                  <a:ea typeface="+mj-ea"/>
                </a:rPr>
                <a:t>4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48656" name="文本框 7"/>
          <p:cNvSpPr txBox="1"/>
          <p:nvPr/>
        </p:nvSpPr>
        <p:spPr>
          <a:xfrm>
            <a:off x="8106313" y="74229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203C5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设计要求</a:t>
            </a:r>
          </a:p>
        </p:txBody>
      </p:sp>
      <p:sp>
        <p:nvSpPr>
          <p:cNvPr id="1048657" name="文本框 7"/>
          <p:cNvSpPr txBox="1"/>
          <p:nvPr/>
        </p:nvSpPr>
        <p:spPr>
          <a:xfrm>
            <a:off x="8106313" y="22637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203C5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设计方案</a:t>
            </a:r>
          </a:p>
        </p:txBody>
      </p:sp>
      <p:sp>
        <p:nvSpPr>
          <p:cNvPr id="1048658" name="文本框 7"/>
          <p:cNvSpPr txBox="1"/>
          <p:nvPr/>
        </p:nvSpPr>
        <p:spPr>
          <a:xfrm>
            <a:off x="8106313" y="378522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203C5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设计过程</a:t>
            </a:r>
          </a:p>
        </p:txBody>
      </p:sp>
      <p:sp>
        <p:nvSpPr>
          <p:cNvPr id="1048659" name="文本框 7"/>
          <p:cNvSpPr txBox="1"/>
          <p:nvPr/>
        </p:nvSpPr>
        <p:spPr>
          <a:xfrm>
            <a:off x="8195522" y="530668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203C5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成果展示</a:t>
            </a:r>
          </a:p>
        </p:txBody>
      </p:sp>
    </p:spTree>
    <p:custDataLst>
      <p:tags r:id="rId1"/>
    </p:custData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104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9" dur="500"/>
                                        <p:tgtEl>
                                          <p:spTgt spid="104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0" dur="500"/>
                                        <p:tgtEl>
                                          <p:spTgt spid="104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1" dur="500"/>
                                        <p:tgtEl>
                                          <p:spTgt spid="104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2" dur="500"/>
                                        <p:tgtEl>
                                          <p:spTgt spid="104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4" grpId="0" animBg="1"/>
      <p:bldP spid="1048645" grpId="0" animBg="1"/>
      <p:bldP spid="1048646" grpId="0" animBg="1"/>
      <p:bldP spid="1048647" grpId="0" animBg="1"/>
      <p:bldP spid="1048651" grpId="0"/>
      <p:bldP spid="1048652" grpId="0"/>
      <p:bldP spid="1048656" grpId="0"/>
      <p:bldP spid="1048657" grpId="0"/>
      <p:bldP spid="1048658" grpId="0"/>
      <p:bldP spid="10486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E6312E4-5074-48A9-985E-A2824960E665}"/>
              </a:ext>
            </a:extLst>
          </p:cNvPr>
          <p:cNvSpPr/>
          <p:nvPr/>
        </p:nvSpPr>
        <p:spPr>
          <a:xfrm>
            <a:off x="4221149" y="979738"/>
            <a:ext cx="6941712" cy="5878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29" name="标题 5"/>
          <p:cNvSpPr>
            <a:spLocks noGrp="1"/>
          </p:cNvSpPr>
          <p:nvPr>
            <p:ph type="title"/>
          </p:nvPr>
        </p:nvSpPr>
        <p:spPr>
          <a:xfrm>
            <a:off x="1209463" y="68169"/>
            <a:ext cx="4515196" cy="850949"/>
          </a:xfrm>
        </p:spPr>
        <p:txBody>
          <a:bodyPr>
            <a:noAutofit/>
          </a:bodyPr>
          <a:lstStyle/>
          <a:p>
            <a:r>
              <a:rPr lang="zh-CN" altLang="en-US" sz="4000" b="0" dirty="0"/>
              <a:t>成果展示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A3625-A4BA-4D15-A195-0913221A9721}"/>
              </a:ext>
            </a:extLst>
          </p:cNvPr>
          <p:cNvSpPr txBox="1"/>
          <p:nvPr/>
        </p:nvSpPr>
        <p:spPr>
          <a:xfrm>
            <a:off x="652843" y="1236372"/>
            <a:ext cx="6751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    </a:t>
            </a:r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endParaRPr lang="en-US" altLang="zh-CN" sz="2800" dirty="0">
              <a:solidFill>
                <a:srgbClr val="000000"/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    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rgbClr val="000000"/>
              </a:solidFill>
            </a:endParaRPr>
          </a:p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3C7AB7-DBE3-4EB8-9D75-EA661A6136CE}"/>
              </a:ext>
            </a:extLst>
          </p:cNvPr>
          <p:cNvSpPr txBox="1"/>
          <p:nvPr/>
        </p:nvSpPr>
        <p:spPr>
          <a:xfrm>
            <a:off x="1239856" y="12363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</a:rPr>
              <a:t>查询界面：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4F5433-2EA8-4F76-B120-6A70492C2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20" y="1141413"/>
            <a:ext cx="6658770" cy="55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46308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E6312E4-5074-48A9-985E-A2824960E665}"/>
              </a:ext>
            </a:extLst>
          </p:cNvPr>
          <p:cNvSpPr/>
          <p:nvPr/>
        </p:nvSpPr>
        <p:spPr>
          <a:xfrm>
            <a:off x="4221149" y="979738"/>
            <a:ext cx="6941712" cy="5878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29" name="标题 5"/>
          <p:cNvSpPr>
            <a:spLocks noGrp="1"/>
          </p:cNvSpPr>
          <p:nvPr>
            <p:ph type="title"/>
          </p:nvPr>
        </p:nvSpPr>
        <p:spPr>
          <a:xfrm>
            <a:off x="1209463" y="68169"/>
            <a:ext cx="4515196" cy="850949"/>
          </a:xfrm>
        </p:spPr>
        <p:txBody>
          <a:bodyPr>
            <a:noAutofit/>
          </a:bodyPr>
          <a:lstStyle/>
          <a:p>
            <a:r>
              <a:rPr lang="zh-CN" altLang="en-US" sz="4000" b="0" dirty="0"/>
              <a:t>成果展示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A3625-A4BA-4D15-A195-0913221A9721}"/>
              </a:ext>
            </a:extLst>
          </p:cNvPr>
          <p:cNvSpPr txBox="1"/>
          <p:nvPr/>
        </p:nvSpPr>
        <p:spPr>
          <a:xfrm>
            <a:off x="652843" y="1236372"/>
            <a:ext cx="6751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    </a:t>
            </a:r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endParaRPr lang="en-US" altLang="zh-CN" sz="2800" dirty="0">
              <a:solidFill>
                <a:srgbClr val="000000"/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    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rgbClr val="000000"/>
              </a:solidFill>
            </a:endParaRPr>
          </a:p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3C7AB7-DBE3-4EB8-9D75-EA661A6136CE}"/>
              </a:ext>
            </a:extLst>
          </p:cNvPr>
          <p:cNvSpPr txBox="1"/>
          <p:nvPr/>
        </p:nvSpPr>
        <p:spPr>
          <a:xfrm>
            <a:off x="1239856" y="12363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</a:rPr>
              <a:t>保存结果：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4F5433-2EA8-4F76-B120-6A70492C2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20" y="1277028"/>
            <a:ext cx="6658770" cy="52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62584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7" name="等腰三角形 41"/>
          <p:cNvSpPr/>
          <p:nvPr/>
        </p:nvSpPr>
        <p:spPr>
          <a:xfrm rot="19574429">
            <a:off x="2041849" y="3166034"/>
            <a:ext cx="1957165" cy="1358074"/>
          </a:xfrm>
          <a:prstGeom prst="triangle">
            <a:avLst>
              <a:gd name="adj" fmla="val 42571"/>
            </a:avLst>
          </a:prstGeom>
          <a:noFill/>
          <a:ln w="28575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798" name="等腰三角形 33"/>
          <p:cNvSpPr/>
          <p:nvPr/>
        </p:nvSpPr>
        <p:spPr>
          <a:xfrm rot="8749149">
            <a:off x="3451680" y="3859735"/>
            <a:ext cx="412248" cy="14790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799" name="文本框 36"/>
          <p:cNvSpPr txBox="1"/>
          <p:nvPr/>
        </p:nvSpPr>
        <p:spPr>
          <a:xfrm>
            <a:off x="3624808" y="2176063"/>
            <a:ext cx="5278312" cy="128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+mj-ea"/>
                <a:ea typeface="+mj-ea"/>
              </a:rPr>
              <a:t>TH</a:t>
            </a:r>
            <a:r>
              <a:rPr lang="en-US" altLang="zh-CN" sz="8000" b="1" dirty="0">
                <a:solidFill>
                  <a:srgbClr val="427AA8"/>
                </a:solidFill>
                <a:latin typeface="+mj-ea"/>
                <a:ea typeface="+mj-ea"/>
              </a:rPr>
              <a:t>A</a:t>
            </a:r>
            <a:r>
              <a:rPr lang="en-US" altLang="zh-CN" sz="8000" b="1" dirty="0">
                <a:latin typeface="+mj-ea"/>
                <a:ea typeface="+mj-ea"/>
              </a:rPr>
              <a:t>NKS</a:t>
            </a:r>
            <a:endParaRPr lang="en-US" altLang="zh-CN" sz="7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9800" name="等腰三角形 50"/>
          <p:cNvSpPr/>
          <p:nvPr/>
        </p:nvSpPr>
        <p:spPr>
          <a:xfrm rot="11627707" flipV="1">
            <a:off x="3421941" y="4470050"/>
            <a:ext cx="657035" cy="319546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801" name="等腰三角形 51"/>
          <p:cNvSpPr/>
          <p:nvPr/>
        </p:nvSpPr>
        <p:spPr>
          <a:xfrm rot="18800813">
            <a:off x="2149141" y="2461712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802" name="等腰三角形 52"/>
          <p:cNvSpPr/>
          <p:nvPr/>
        </p:nvSpPr>
        <p:spPr>
          <a:xfrm rot="1933046">
            <a:off x="3062546" y="2376389"/>
            <a:ext cx="417748" cy="434399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803" name="等腰三角形 53"/>
          <p:cNvSpPr/>
          <p:nvPr/>
        </p:nvSpPr>
        <p:spPr>
          <a:xfrm rot="21372725">
            <a:off x="10022831" y="2355151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804" name="等腰三角形 54"/>
          <p:cNvSpPr/>
          <p:nvPr/>
        </p:nvSpPr>
        <p:spPr>
          <a:xfrm rot="1087513">
            <a:off x="8903069" y="4425503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805" name="等腰三角形 55"/>
          <p:cNvSpPr/>
          <p:nvPr/>
        </p:nvSpPr>
        <p:spPr>
          <a:xfrm rot="19769492">
            <a:off x="2652241" y="4530887"/>
            <a:ext cx="353187" cy="166897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806" name="等腰三角形 56"/>
          <p:cNvSpPr/>
          <p:nvPr/>
        </p:nvSpPr>
        <p:spPr>
          <a:xfrm rot="18891416">
            <a:off x="9046320" y="2571967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807" name="等腰三角形 57"/>
          <p:cNvSpPr/>
          <p:nvPr/>
        </p:nvSpPr>
        <p:spPr>
          <a:xfrm rot="21137590">
            <a:off x="9436904" y="4131931"/>
            <a:ext cx="307544" cy="249422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808" name="等腰三角形 58"/>
          <p:cNvSpPr/>
          <p:nvPr/>
        </p:nvSpPr>
        <p:spPr>
          <a:xfrm rot="529011">
            <a:off x="2543703" y="2896672"/>
            <a:ext cx="307544" cy="220082"/>
          </a:xfrm>
          <a:prstGeom prst="triangle">
            <a:avLst/>
          </a:prstGeom>
          <a:solidFill>
            <a:srgbClr val="3F76A4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809" name="等腰三角形 60"/>
          <p:cNvSpPr/>
          <p:nvPr/>
        </p:nvSpPr>
        <p:spPr>
          <a:xfrm rot="2937030">
            <a:off x="9882968" y="2656120"/>
            <a:ext cx="270456" cy="140398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1" name="组合 7"/>
          <p:cNvGrpSpPr/>
          <p:nvPr/>
        </p:nvGrpSpPr>
        <p:grpSpPr>
          <a:xfrm>
            <a:off x="3174374" y="3029287"/>
            <a:ext cx="5500253" cy="2666490"/>
            <a:chOff x="2020568" y="3721851"/>
            <a:chExt cx="5500253" cy="2666490"/>
          </a:xfrm>
        </p:grpSpPr>
        <p:sp>
          <p:nvSpPr>
            <p:cNvPr id="1049810" name="任意多边形 38"/>
            <p:cNvSpPr/>
            <p:nvPr/>
          </p:nvSpPr>
          <p:spPr>
            <a:xfrm rot="839610">
              <a:off x="6694116" y="4128117"/>
              <a:ext cx="769938" cy="1263232"/>
            </a:xfrm>
            <a:custGeom>
              <a:avLst/>
              <a:gdLst>
                <a:gd name="connsiteX0" fmla="*/ 1607127 w 1681018"/>
                <a:gd name="connsiteY0" fmla="*/ 0 h 3870037"/>
                <a:gd name="connsiteX1" fmla="*/ 1681018 w 1681018"/>
                <a:gd name="connsiteY1" fmla="*/ 138546 h 3870037"/>
                <a:gd name="connsiteX2" fmla="*/ 581891 w 1681018"/>
                <a:gd name="connsiteY2" fmla="*/ 3870037 h 3870037"/>
                <a:gd name="connsiteX3" fmla="*/ 0 w 1681018"/>
                <a:gd name="connsiteY3" fmla="*/ 3482109 h 3870037"/>
                <a:gd name="connsiteX4" fmla="*/ 1607127 w 1681018"/>
                <a:gd name="connsiteY4" fmla="*/ 0 h 387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018" h="3870037">
                  <a:moveTo>
                    <a:pt x="1607127" y="0"/>
                  </a:moveTo>
                  <a:lnTo>
                    <a:pt x="1681018" y="138546"/>
                  </a:lnTo>
                  <a:lnTo>
                    <a:pt x="581891" y="3870037"/>
                  </a:lnTo>
                  <a:lnTo>
                    <a:pt x="0" y="3482109"/>
                  </a:lnTo>
                  <a:lnTo>
                    <a:pt x="1607127" y="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811" name="任意多边形 39"/>
            <p:cNvSpPr/>
            <p:nvPr/>
          </p:nvSpPr>
          <p:spPr>
            <a:xfrm rot="839610">
              <a:off x="5898654" y="5153782"/>
              <a:ext cx="343873" cy="692160"/>
            </a:xfrm>
            <a:custGeom>
              <a:avLst/>
              <a:gdLst>
                <a:gd name="connsiteX0" fmla="*/ 738909 w 738909"/>
                <a:gd name="connsiteY0" fmla="*/ 175490 h 1597890"/>
                <a:gd name="connsiteX1" fmla="*/ 489527 w 738909"/>
                <a:gd name="connsiteY1" fmla="*/ 1597890 h 1597890"/>
                <a:gd name="connsiteX2" fmla="*/ 0 w 738909"/>
                <a:gd name="connsiteY2" fmla="*/ 1293090 h 1597890"/>
                <a:gd name="connsiteX3" fmla="*/ 415636 w 738909"/>
                <a:gd name="connsiteY3" fmla="*/ 0 h 1597890"/>
                <a:gd name="connsiteX4" fmla="*/ 738909 w 738909"/>
                <a:gd name="connsiteY4" fmla="*/ 175490 h 1597890"/>
                <a:gd name="connsiteX0" fmla="*/ 738909 w 738909"/>
                <a:gd name="connsiteY0" fmla="*/ 175490 h 1542872"/>
                <a:gd name="connsiteX1" fmla="*/ 374042 w 738909"/>
                <a:gd name="connsiteY1" fmla="*/ 1542872 h 1542872"/>
                <a:gd name="connsiteX2" fmla="*/ 0 w 738909"/>
                <a:gd name="connsiteY2" fmla="*/ 1293090 h 1542872"/>
                <a:gd name="connsiteX3" fmla="*/ 415636 w 738909"/>
                <a:gd name="connsiteY3" fmla="*/ 0 h 1542872"/>
                <a:gd name="connsiteX4" fmla="*/ 738909 w 738909"/>
                <a:gd name="connsiteY4" fmla="*/ 175490 h 154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909" h="1542872">
                  <a:moveTo>
                    <a:pt x="738909" y="175490"/>
                  </a:moveTo>
                  <a:lnTo>
                    <a:pt x="374042" y="1542872"/>
                  </a:lnTo>
                  <a:lnTo>
                    <a:pt x="0" y="1293090"/>
                  </a:lnTo>
                  <a:lnTo>
                    <a:pt x="415636" y="0"/>
                  </a:lnTo>
                  <a:lnTo>
                    <a:pt x="738909" y="17549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812" name="任意多边形 40"/>
            <p:cNvSpPr/>
            <p:nvPr/>
          </p:nvSpPr>
          <p:spPr>
            <a:xfrm rot="839610">
              <a:off x="3011452" y="4525947"/>
              <a:ext cx="2037747" cy="994252"/>
            </a:xfrm>
            <a:custGeom>
              <a:avLst/>
              <a:gdLst>
                <a:gd name="connsiteX0" fmla="*/ 4331855 w 4331855"/>
                <a:gd name="connsiteY0" fmla="*/ 655782 h 2900218"/>
                <a:gd name="connsiteX1" fmla="*/ 3472873 w 4331855"/>
                <a:gd name="connsiteY1" fmla="*/ 1108364 h 2900218"/>
                <a:gd name="connsiteX2" fmla="*/ 4202545 w 4331855"/>
                <a:gd name="connsiteY2" fmla="*/ 1588655 h 2900218"/>
                <a:gd name="connsiteX3" fmla="*/ 1366982 w 4331855"/>
                <a:gd name="connsiteY3" fmla="*/ 2900218 h 2900218"/>
                <a:gd name="connsiteX4" fmla="*/ 0 w 4331855"/>
                <a:gd name="connsiteY4" fmla="*/ 2890982 h 2900218"/>
                <a:gd name="connsiteX5" fmla="*/ 3897745 w 4331855"/>
                <a:gd name="connsiteY5" fmla="*/ 0 h 2900218"/>
                <a:gd name="connsiteX6" fmla="*/ 4331855 w 4331855"/>
                <a:gd name="connsiteY6" fmla="*/ 655782 h 290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1855" h="2900218">
                  <a:moveTo>
                    <a:pt x="4331855" y="655782"/>
                  </a:moveTo>
                  <a:lnTo>
                    <a:pt x="3472873" y="1108364"/>
                  </a:lnTo>
                  <a:lnTo>
                    <a:pt x="4202545" y="1588655"/>
                  </a:lnTo>
                  <a:lnTo>
                    <a:pt x="1366982" y="2900218"/>
                  </a:lnTo>
                  <a:lnTo>
                    <a:pt x="0" y="2890982"/>
                  </a:lnTo>
                  <a:lnTo>
                    <a:pt x="3897745" y="0"/>
                  </a:lnTo>
                  <a:lnTo>
                    <a:pt x="4331855" y="655782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813" name="任意多边形 42"/>
            <p:cNvSpPr/>
            <p:nvPr/>
          </p:nvSpPr>
          <p:spPr>
            <a:xfrm rot="839610">
              <a:off x="2020568" y="4512250"/>
              <a:ext cx="2799750" cy="830726"/>
            </a:xfrm>
            <a:custGeom>
              <a:avLst/>
              <a:gdLst>
                <a:gd name="connsiteX0" fmla="*/ 2473234 w 3553097"/>
                <a:gd name="connsiteY0" fmla="*/ 1210492 h 1210492"/>
                <a:gd name="connsiteX1" fmla="*/ 3553097 w 3553097"/>
                <a:gd name="connsiteY1" fmla="*/ 722812 h 1210492"/>
                <a:gd name="connsiteX2" fmla="*/ 2107474 w 3553097"/>
                <a:gd name="connsiteY2" fmla="*/ 0 h 1210492"/>
                <a:gd name="connsiteX3" fmla="*/ 0 w 3553097"/>
                <a:gd name="connsiteY3" fmla="*/ 1149532 h 1210492"/>
                <a:gd name="connsiteX4" fmla="*/ 2473234 w 3553097"/>
                <a:gd name="connsiteY4" fmla="*/ 1210492 h 1210492"/>
                <a:gd name="connsiteX0" fmla="*/ 1383515 w 3553097"/>
                <a:gd name="connsiteY0" fmla="*/ 1516938 h 1516938"/>
                <a:gd name="connsiteX1" fmla="*/ 3553097 w 3553097"/>
                <a:gd name="connsiteY1" fmla="*/ 722812 h 1516938"/>
                <a:gd name="connsiteX2" fmla="*/ 2107474 w 3553097"/>
                <a:gd name="connsiteY2" fmla="*/ 0 h 1516938"/>
                <a:gd name="connsiteX3" fmla="*/ 0 w 3553097"/>
                <a:gd name="connsiteY3" fmla="*/ 1149532 h 1516938"/>
                <a:gd name="connsiteX4" fmla="*/ 1383515 w 3553097"/>
                <a:gd name="connsiteY4" fmla="*/ 1516938 h 1516938"/>
                <a:gd name="connsiteX0" fmla="*/ 1775324 w 3944906"/>
                <a:gd name="connsiteY0" fmla="*/ 1516938 h 1516938"/>
                <a:gd name="connsiteX1" fmla="*/ 3944906 w 3944906"/>
                <a:gd name="connsiteY1" fmla="*/ 722812 h 1516938"/>
                <a:gd name="connsiteX2" fmla="*/ 2499283 w 3944906"/>
                <a:gd name="connsiteY2" fmla="*/ 0 h 1516938"/>
                <a:gd name="connsiteX3" fmla="*/ 0 w 3944906"/>
                <a:gd name="connsiteY3" fmla="*/ 1490668 h 1516938"/>
                <a:gd name="connsiteX4" fmla="*/ 1775324 w 3944906"/>
                <a:gd name="connsiteY4" fmla="*/ 1516938 h 15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906" h="1516938">
                  <a:moveTo>
                    <a:pt x="1775324" y="1516938"/>
                  </a:moveTo>
                  <a:lnTo>
                    <a:pt x="3944906" y="722812"/>
                  </a:lnTo>
                  <a:lnTo>
                    <a:pt x="2499283" y="0"/>
                  </a:lnTo>
                  <a:lnTo>
                    <a:pt x="0" y="1490668"/>
                  </a:lnTo>
                  <a:lnTo>
                    <a:pt x="1775324" y="151693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814" name="任意多边形 44"/>
            <p:cNvSpPr/>
            <p:nvPr/>
          </p:nvSpPr>
          <p:spPr>
            <a:xfrm rot="839610">
              <a:off x="5831121" y="3721851"/>
              <a:ext cx="1689700" cy="1751440"/>
            </a:xfrm>
            <a:custGeom>
              <a:avLst/>
              <a:gdLst>
                <a:gd name="connsiteX0" fmla="*/ 1314994 w 2238103"/>
                <a:gd name="connsiteY0" fmla="*/ 2307772 h 2307772"/>
                <a:gd name="connsiteX1" fmla="*/ 0 w 2238103"/>
                <a:gd name="connsiteY1" fmla="*/ 1724297 h 2307772"/>
                <a:gd name="connsiteX2" fmla="*/ 1584960 w 2238103"/>
                <a:gd name="connsiteY2" fmla="*/ 0 h 2307772"/>
                <a:gd name="connsiteX3" fmla="*/ 2238103 w 2238103"/>
                <a:gd name="connsiteY3" fmla="*/ 52252 h 2307772"/>
                <a:gd name="connsiteX4" fmla="*/ 1314994 w 2238103"/>
                <a:gd name="connsiteY4" fmla="*/ 2307772 h 2307772"/>
                <a:gd name="connsiteX0" fmla="*/ 1314994 w 2380822"/>
                <a:gd name="connsiteY0" fmla="*/ 3198198 h 3198198"/>
                <a:gd name="connsiteX1" fmla="*/ 0 w 2380822"/>
                <a:gd name="connsiteY1" fmla="*/ 2614723 h 3198198"/>
                <a:gd name="connsiteX2" fmla="*/ 2380822 w 2380822"/>
                <a:gd name="connsiteY2" fmla="*/ 0 h 3198198"/>
                <a:gd name="connsiteX3" fmla="*/ 2238103 w 2380822"/>
                <a:gd name="connsiteY3" fmla="*/ 942678 h 3198198"/>
                <a:gd name="connsiteX4" fmla="*/ 1314994 w 2380822"/>
                <a:gd name="connsiteY4" fmla="*/ 3198198 h 3198198"/>
                <a:gd name="connsiteX0" fmla="*/ 1314994 w 2380822"/>
                <a:gd name="connsiteY0" fmla="*/ 3198198 h 3198198"/>
                <a:gd name="connsiteX1" fmla="*/ 0 w 2380822"/>
                <a:gd name="connsiteY1" fmla="*/ 2614723 h 3198198"/>
                <a:gd name="connsiteX2" fmla="*/ 2380822 w 2380822"/>
                <a:gd name="connsiteY2" fmla="*/ 0 h 3198198"/>
                <a:gd name="connsiteX3" fmla="*/ 2372787 w 2380822"/>
                <a:gd name="connsiteY3" fmla="*/ 300877 h 3198198"/>
                <a:gd name="connsiteX4" fmla="*/ 1314994 w 2380822"/>
                <a:gd name="connsiteY4" fmla="*/ 3198198 h 3198198"/>
                <a:gd name="connsiteX0" fmla="*/ 1314994 w 2380822"/>
                <a:gd name="connsiteY0" fmla="*/ 3198198 h 3198198"/>
                <a:gd name="connsiteX1" fmla="*/ 0 w 2380822"/>
                <a:gd name="connsiteY1" fmla="*/ 2614723 h 3198198"/>
                <a:gd name="connsiteX2" fmla="*/ 2380822 w 2380822"/>
                <a:gd name="connsiteY2" fmla="*/ 0 h 3198198"/>
                <a:gd name="connsiteX3" fmla="*/ 2360544 w 2380822"/>
                <a:gd name="connsiteY3" fmla="*/ 532157 h 3198198"/>
                <a:gd name="connsiteX4" fmla="*/ 1314994 w 2380822"/>
                <a:gd name="connsiteY4" fmla="*/ 3198198 h 319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0822" h="3198198">
                  <a:moveTo>
                    <a:pt x="1314994" y="3198198"/>
                  </a:moveTo>
                  <a:lnTo>
                    <a:pt x="0" y="2614723"/>
                  </a:lnTo>
                  <a:lnTo>
                    <a:pt x="2380822" y="0"/>
                  </a:lnTo>
                  <a:lnTo>
                    <a:pt x="2360544" y="532157"/>
                  </a:lnTo>
                  <a:lnTo>
                    <a:pt x="1314994" y="31981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rgbClr val="72BBE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815" name="任意多边形 45"/>
            <p:cNvSpPr/>
            <p:nvPr/>
          </p:nvSpPr>
          <p:spPr>
            <a:xfrm rot="839610">
              <a:off x="3892127" y="4772834"/>
              <a:ext cx="948720" cy="371990"/>
            </a:xfrm>
            <a:custGeom>
              <a:avLst/>
              <a:gdLst>
                <a:gd name="connsiteX0" fmla="*/ 95794 w 1288868"/>
                <a:gd name="connsiteY0" fmla="*/ 644434 h 679268"/>
                <a:gd name="connsiteX1" fmla="*/ 1288868 w 1288868"/>
                <a:gd name="connsiteY1" fmla="*/ 679268 h 679268"/>
                <a:gd name="connsiteX2" fmla="*/ 0 w 1288868"/>
                <a:gd name="connsiteY2" fmla="*/ 0 h 679268"/>
                <a:gd name="connsiteX3" fmla="*/ 95794 w 1288868"/>
                <a:gd name="connsiteY3" fmla="*/ 644434 h 67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8868" h="679268">
                  <a:moveTo>
                    <a:pt x="95794" y="644434"/>
                  </a:moveTo>
                  <a:lnTo>
                    <a:pt x="1288868" y="679268"/>
                  </a:lnTo>
                  <a:lnTo>
                    <a:pt x="0" y="0"/>
                  </a:lnTo>
                  <a:lnTo>
                    <a:pt x="95794" y="644434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816" name="任意多边形 46"/>
            <p:cNvSpPr/>
            <p:nvPr/>
          </p:nvSpPr>
          <p:spPr>
            <a:xfrm rot="839610">
              <a:off x="5959478" y="4841476"/>
              <a:ext cx="655142" cy="553217"/>
            </a:xfrm>
            <a:custGeom>
              <a:avLst/>
              <a:gdLst>
                <a:gd name="connsiteX0" fmla="*/ 923109 w 923109"/>
                <a:gd name="connsiteY0" fmla="*/ 1010195 h 1010195"/>
                <a:gd name="connsiteX1" fmla="*/ 557349 w 923109"/>
                <a:gd name="connsiteY1" fmla="*/ 200297 h 1010195"/>
                <a:gd name="connsiteX2" fmla="*/ 0 w 923109"/>
                <a:gd name="connsiteY2" fmla="*/ 0 h 1010195"/>
                <a:gd name="connsiteX3" fmla="*/ 409303 w 923109"/>
                <a:gd name="connsiteY3" fmla="*/ 775063 h 1010195"/>
                <a:gd name="connsiteX4" fmla="*/ 923109 w 923109"/>
                <a:gd name="connsiteY4" fmla="*/ 1010195 h 101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109" h="1010195">
                  <a:moveTo>
                    <a:pt x="923109" y="1010195"/>
                  </a:moveTo>
                  <a:lnTo>
                    <a:pt x="557349" y="200297"/>
                  </a:lnTo>
                  <a:lnTo>
                    <a:pt x="0" y="0"/>
                  </a:lnTo>
                  <a:lnTo>
                    <a:pt x="409303" y="775063"/>
                  </a:lnTo>
                  <a:lnTo>
                    <a:pt x="923109" y="1010195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817" name="任意多边形 47"/>
            <p:cNvSpPr/>
            <p:nvPr/>
          </p:nvSpPr>
          <p:spPr>
            <a:xfrm rot="839610">
              <a:off x="5222356" y="4452083"/>
              <a:ext cx="1124866" cy="1273351"/>
            </a:xfrm>
            <a:custGeom>
              <a:avLst/>
              <a:gdLst>
                <a:gd name="connsiteX0" fmla="*/ 1149531 w 1584960"/>
                <a:gd name="connsiteY0" fmla="*/ 2325189 h 2325189"/>
                <a:gd name="connsiteX1" fmla="*/ 1584960 w 1584960"/>
                <a:gd name="connsiteY1" fmla="*/ 687978 h 2325189"/>
                <a:gd name="connsiteX2" fmla="*/ 0 w 1584960"/>
                <a:gd name="connsiteY2" fmla="*/ 0 h 2325189"/>
                <a:gd name="connsiteX3" fmla="*/ 357051 w 1584960"/>
                <a:gd name="connsiteY3" fmla="*/ 1933303 h 2325189"/>
                <a:gd name="connsiteX4" fmla="*/ 1149531 w 1584960"/>
                <a:gd name="connsiteY4" fmla="*/ 2325189 h 232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960" h="2325189">
                  <a:moveTo>
                    <a:pt x="1149531" y="2325189"/>
                  </a:moveTo>
                  <a:lnTo>
                    <a:pt x="1584960" y="687978"/>
                  </a:lnTo>
                  <a:lnTo>
                    <a:pt x="0" y="0"/>
                  </a:lnTo>
                  <a:lnTo>
                    <a:pt x="357051" y="1933303"/>
                  </a:lnTo>
                  <a:lnTo>
                    <a:pt x="1149531" y="232518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rgbClr val="72BBE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818" name="任意多边形 61"/>
            <p:cNvSpPr/>
            <p:nvPr/>
          </p:nvSpPr>
          <p:spPr>
            <a:xfrm>
              <a:off x="4858327" y="4174836"/>
              <a:ext cx="1248307" cy="2213505"/>
            </a:xfrm>
            <a:custGeom>
              <a:avLst/>
              <a:gdLst>
                <a:gd name="connsiteX0" fmla="*/ 480291 w 1145309"/>
                <a:gd name="connsiteY0" fmla="*/ 0 h 1939637"/>
                <a:gd name="connsiteX1" fmla="*/ 1145309 w 1145309"/>
                <a:gd name="connsiteY1" fmla="*/ 1939637 h 1939637"/>
                <a:gd name="connsiteX2" fmla="*/ 0 w 1145309"/>
                <a:gd name="connsiteY2" fmla="*/ 1699491 h 1939637"/>
                <a:gd name="connsiteX3" fmla="*/ 480291 w 1145309"/>
                <a:gd name="connsiteY3" fmla="*/ 0 h 193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309" h="1939637">
                  <a:moveTo>
                    <a:pt x="480291" y="0"/>
                  </a:moveTo>
                  <a:lnTo>
                    <a:pt x="1145309" y="1939637"/>
                  </a:lnTo>
                  <a:lnTo>
                    <a:pt x="0" y="1699491"/>
                  </a:lnTo>
                  <a:lnTo>
                    <a:pt x="4802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819" name="任意多边形 48"/>
            <p:cNvSpPr/>
            <p:nvPr/>
          </p:nvSpPr>
          <p:spPr>
            <a:xfrm rot="839610">
              <a:off x="4345123" y="4434790"/>
              <a:ext cx="1479775" cy="941078"/>
            </a:xfrm>
            <a:custGeom>
              <a:avLst/>
              <a:gdLst>
                <a:gd name="connsiteX0" fmla="*/ 1593669 w 2403566"/>
                <a:gd name="connsiteY0" fmla="*/ 1663337 h 2029097"/>
                <a:gd name="connsiteX1" fmla="*/ 2403566 w 2403566"/>
                <a:gd name="connsiteY1" fmla="*/ 2029097 h 2029097"/>
                <a:gd name="connsiteX2" fmla="*/ 1532709 w 2403566"/>
                <a:gd name="connsiteY2" fmla="*/ 661851 h 2029097"/>
                <a:gd name="connsiteX3" fmla="*/ 0 w 2403566"/>
                <a:gd name="connsiteY3" fmla="*/ 0 h 2029097"/>
                <a:gd name="connsiteX4" fmla="*/ 1593669 w 2403566"/>
                <a:gd name="connsiteY4" fmla="*/ 1663337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3566" h="2029097">
                  <a:moveTo>
                    <a:pt x="1593669" y="1663337"/>
                  </a:moveTo>
                  <a:lnTo>
                    <a:pt x="2403566" y="2029097"/>
                  </a:lnTo>
                  <a:lnTo>
                    <a:pt x="1532709" y="661851"/>
                  </a:lnTo>
                  <a:lnTo>
                    <a:pt x="0" y="0"/>
                  </a:lnTo>
                  <a:lnTo>
                    <a:pt x="1593669" y="1663337"/>
                  </a:lnTo>
                  <a:close/>
                </a:path>
              </a:pathLst>
            </a:custGeom>
            <a:solidFill>
              <a:srgbClr val="222A35"/>
            </a:solidFill>
            <a:ln>
              <a:solidFill>
                <a:srgbClr val="222A3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820" name="任意多边形 49"/>
            <p:cNvSpPr/>
            <p:nvPr/>
          </p:nvSpPr>
          <p:spPr>
            <a:xfrm rot="839610">
              <a:off x="2843438" y="4155561"/>
              <a:ext cx="2504288" cy="901361"/>
            </a:xfrm>
            <a:custGeom>
              <a:avLst/>
              <a:gdLst>
                <a:gd name="connsiteX0" fmla="*/ 0 w 3587932"/>
                <a:gd name="connsiteY0" fmla="*/ 914400 h 1645920"/>
                <a:gd name="connsiteX1" fmla="*/ 2002972 w 3587932"/>
                <a:gd name="connsiteY1" fmla="*/ 0 h 1645920"/>
                <a:gd name="connsiteX2" fmla="*/ 3587932 w 3587932"/>
                <a:gd name="connsiteY2" fmla="*/ 714103 h 1645920"/>
                <a:gd name="connsiteX3" fmla="*/ 1497875 w 3587932"/>
                <a:gd name="connsiteY3" fmla="*/ 1645920 h 1645920"/>
                <a:gd name="connsiteX4" fmla="*/ 0 w 3587932"/>
                <a:gd name="connsiteY4" fmla="*/ 914400 h 1645920"/>
                <a:gd name="connsiteX0" fmla="*/ 0 w 3728739"/>
                <a:gd name="connsiteY0" fmla="*/ 1041604 h 1645920"/>
                <a:gd name="connsiteX1" fmla="*/ 2143779 w 3728739"/>
                <a:gd name="connsiteY1" fmla="*/ 0 h 1645920"/>
                <a:gd name="connsiteX2" fmla="*/ 3728739 w 3728739"/>
                <a:gd name="connsiteY2" fmla="*/ 714103 h 1645920"/>
                <a:gd name="connsiteX3" fmla="*/ 1638682 w 3728739"/>
                <a:gd name="connsiteY3" fmla="*/ 1645920 h 1645920"/>
                <a:gd name="connsiteX4" fmla="*/ 0 w 3728739"/>
                <a:gd name="connsiteY4" fmla="*/ 1041604 h 1645920"/>
                <a:gd name="connsiteX0" fmla="*/ 0 w 3535855"/>
                <a:gd name="connsiteY0" fmla="*/ 1041604 h 1645920"/>
                <a:gd name="connsiteX1" fmla="*/ 2143779 w 3535855"/>
                <a:gd name="connsiteY1" fmla="*/ 0 h 1645920"/>
                <a:gd name="connsiteX2" fmla="*/ 3535855 w 3535855"/>
                <a:gd name="connsiteY2" fmla="*/ 619834 h 1645920"/>
                <a:gd name="connsiteX3" fmla="*/ 1638682 w 3535855"/>
                <a:gd name="connsiteY3" fmla="*/ 1645920 h 1645920"/>
                <a:gd name="connsiteX4" fmla="*/ 0 w 3535855"/>
                <a:gd name="connsiteY4" fmla="*/ 1041604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5855" h="1645920">
                  <a:moveTo>
                    <a:pt x="0" y="1041604"/>
                  </a:moveTo>
                  <a:lnTo>
                    <a:pt x="2143779" y="0"/>
                  </a:lnTo>
                  <a:lnTo>
                    <a:pt x="3535855" y="619834"/>
                  </a:lnTo>
                  <a:lnTo>
                    <a:pt x="1638682" y="1645920"/>
                  </a:lnTo>
                  <a:lnTo>
                    <a:pt x="0" y="104160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shade val="67500"/>
                    <a:satMod val="115000"/>
                  </a:schemeClr>
                </a:gs>
                <a:gs pos="65000">
                  <a:srgbClr val="72BBE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9821" name="等腰三角形 43"/>
          <p:cNvSpPr/>
          <p:nvPr/>
        </p:nvSpPr>
        <p:spPr>
          <a:xfrm rot="2824335">
            <a:off x="9002415" y="2047282"/>
            <a:ext cx="1685874" cy="1358074"/>
          </a:xfrm>
          <a:prstGeom prst="triangle">
            <a:avLst>
              <a:gd name="adj" fmla="val 42571"/>
            </a:avLst>
          </a:prstGeom>
          <a:noFill/>
          <a:ln w="28575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871" name="直接连接符 63"/>
          <p:cNvCxnSpPr>
            <a:cxnSpLocks/>
          </p:cNvCxnSpPr>
          <p:nvPr/>
        </p:nvCxnSpPr>
        <p:spPr>
          <a:xfrm flipV="1">
            <a:off x="85725" y="4188450"/>
            <a:ext cx="2045882" cy="1183650"/>
          </a:xfrm>
          <a:prstGeom prst="line">
            <a:avLst/>
          </a:prstGeom>
          <a:ln>
            <a:gradFill>
              <a:gsLst>
                <a:gs pos="0">
                  <a:srgbClr val="A3CDE9"/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72" name="直接连接符 64"/>
          <p:cNvCxnSpPr>
            <a:cxnSpLocks/>
          </p:cNvCxnSpPr>
          <p:nvPr/>
        </p:nvCxnSpPr>
        <p:spPr>
          <a:xfrm flipV="1">
            <a:off x="1343025" y="4075243"/>
            <a:ext cx="1178025" cy="697888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73" name="直接连接符 67"/>
          <p:cNvCxnSpPr>
            <a:cxnSpLocks/>
          </p:cNvCxnSpPr>
          <p:nvPr/>
        </p:nvCxnSpPr>
        <p:spPr>
          <a:xfrm flipV="1">
            <a:off x="10145631" y="1989938"/>
            <a:ext cx="2045882" cy="1183650"/>
          </a:xfrm>
          <a:prstGeom prst="line">
            <a:avLst/>
          </a:prstGeom>
          <a:ln>
            <a:gradFill>
              <a:gsLst>
                <a:gs pos="0">
                  <a:srgbClr val="A3CDE9"/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74" name="直接连接符 68"/>
          <p:cNvCxnSpPr>
            <a:cxnSpLocks/>
          </p:cNvCxnSpPr>
          <p:nvPr/>
        </p:nvCxnSpPr>
        <p:spPr>
          <a:xfrm flipV="1">
            <a:off x="10116988" y="2628382"/>
            <a:ext cx="1178025" cy="697888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9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9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98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9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9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9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9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9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9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9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9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49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9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9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9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9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49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9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49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49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49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49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4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4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498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49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49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49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4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4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45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45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45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45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45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45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45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45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45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45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45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45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497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4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4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97" grpId="0" animBg="1"/>
      <p:bldP spid="1049798" grpId="0" animBg="1"/>
      <p:bldP spid="1049799" grpId="0"/>
      <p:bldP spid="1049800" grpId="0" animBg="1"/>
      <p:bldP spid="1049801" grpId="0" animBg="1"/>
      <p:bldP spid="1049802" grpId="0" animBg="1"/>
      <p:bldP spid="1049803" grpId="0" animBg="1"/>
      <p:bldP spid="1049804" grpId="0" animBg="1"/>
      <p:bldP spid="1049805" grpId="0" animBg="1"/>
      <p:bldP spid="1049806" grpId="0" animBg="1"/>
      <p:bldP spid="1049807" grpId="0" animBg="1"/>
      <p:bldP spid="1049808" grpId="0" animBg="1"/>
      <p:bldP spid="1049809" grpId="0" animBg="1"/>
      <p:bldP spid="10498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文本框 22"/>
          <p:cNvSpPr txBox="1"/>
          <p:nvPr/>
        </p:nvSpPr>
        <p:spPr>
          <a:xfrm>
            <a:off x="2955041" y="2018554"/>
            <a:ext cx="1287780" cy="2656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300" dirty="0">
                <a:gradFill>
                  <a:gsLst>
                    <a:gs pos="34000">
                      <a:srgbClr val="203C57"/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8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1</a:t>
            </a:r>
            <a:endParaRPr lang="zh-CN" altLang="en-US" sz="17300" dirty="0">
              <a:gradFill>
                <a:gsLst>
                  <a:gs pos="34000">
                    <a:srgbClr val="203C57"/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86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cxnSp>
        <p:nvCxnSpPr>
          <p:cNvPr id="3145728" name="直接连接符 66"/>
          <p:cNvCxnSpPr>
            <a:cxnSpLocks/>
          </p:cNvCxnSpPr>
          <p:nvPr/>
        </p:nvCxnSpPr>
        <p:spPr>
          <a:xfrm flipV="1">
            <a:off x="4165600" y="602548"/>
            <a:ext cx="2142943" cy="1596285"/>
          </a:xfrm>
          <a:prstGeom prst="line">
            <a:avLst/>
          </a:prstGeom>
          <a:ln>
            <a:gradFill>
              <a:gsLst>
                <a:gs pos="0">
                  <a:srgbClr val="5695BF">
                    <a:alpha val="70000"/>
                  </a:srgbClr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65"/>
          <p:cNvCxnSpPr>
            <a:cxnSpLocks/>
          </p:cNvCxnSpPr>
          <p:nvPr/>
        </p:nvCxnSpPr>
        <p:spPr>
          <a:xfrm flipV="1">
            <a:off x="3475543" y="1619642"/>
            <a:ext cx="1139643" cy="848925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3" name="等腰三角形 61"/>
          <p:cNvSpPr/>
          <p:nvPr/>
        </p:nvSpPr>
        <p:spPr>
          <a:xfrm rot="1725151">
            <a:off x="7908898" y="2637532"/>
            <a:ext cx="2142309" cy="4050427"/>
          </a:xfrm>
          <a:custGeom>
            <a:avLst/>
            <a:gdLst>
              <a:gd name="connsiteX0" fmla="*/ 0 w 2668277"/>
              <a:gd name="connsiteY0" fmla="*/ 3349764 h 3349764"/>
              <a:gd name="connsiteX1" fmla="*/ 2668277 w 2668277"/>
              <a:gd name="connsiteY1" fmla="*/ 0 h 3349764"/>
              <a:gd name="connsiteX2" fmla="*/ 2668277 w 2668277"/>
              <a:gd name="connsiteY2" fmla="*/ 3349764 h 3349764"/>
              <a:gd name="connsiteX3" fmla="*/ 0 w 2668277"/>
              <a:gd name="connsiteY3" fmla="*/ 3349764 h 3349764"/>
              <a:gd name="connsiteX0" fmla="*/ 0 w 2142309"/>
              <a:gd name="connsiteY0" fmla="*/ 3727536 h 3727536"/>
              <a:gd name="connsiteX1" fmla="*/ 2142309 w 2142309"/>
              <a:gd name="connsiteY1" fmla="*/ 0 h 3727536"/>
              <a:gd name="connsiteX2" fmla="*/ 2142309 w 2142309"/>
              <a:gd name="connsiteY2" fmla="*/ 3349764 h 3727536"/>
              <a:gd name="connsiteX3" fmla="*/ 0 w 2142309"/>
              <a:gd name="connsiteY3" fmla="*/ 3727536 h 3727536"/>
              <a:gd name="connsiteX0" fmla="*/ 0 w 2142309"/>
              <a:gd name="connsiteY0" fmla="*/ 4050427 h 4050427"/>
              <a:gd name="connsiteX1" fmla="*/ 1965146 w 2142309"/>
              <a:gd name="connsiteY1" fmla="*/ 0 h 4050427"/>
              <a:gd name="connsiteX2" fmla="*/ 2142309 w 2142309"/>
              <a:gd name="connsiteY2" fmla="*/ 3672655 h 4050427"/>
              <a:gd name="connsiteX3" fmla="*/ 0 w 2142309"/>
              <a:gd name="connsiteY3" fmla="*/ 4050427 h 405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2309" h="4050427">
                <a:moveTo>
                  <a:pt x="0" y="4050427"/>
                </a:moveTo>
                <a:lnTo>
                  <a:pt x="1965146" y="0"/>
                </a:lnTo>
                <a:lnTo>
                  <a:pt x="2142309" y="3672655"/>
                </a:lnTo>
                <a:lnTo>
                  <a:pt x="0" y="4050427"/>
                </a:lnTo>
                <a:close/>
              </a:path>
            </a:pathLst>
          </a:custGeom>
          <a:noFill/>
          <a:ln w="19050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74" name="等腰三角形 3"/>
          <p:cNvSpPr/>
          <p:nvPr/>
        </p:nvSpPr>
        <p:spPr>
          <a:xfrm rot="19574429">
            <a:off x="-238202" y="394387"/>
            <a:ext cx="4160537" cy="1358074"/>
          </a:xfrm>
          <a:prstGeom prst="triangle">
            <a:avLst>
              <a:gd name="adj" fmla="val 42571"/>
            </a:avLst>
          </a:prstGeom>
          <a:noFill/>
          <a:ln w="19050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26"/>
          <p:cNvGrpSpPr/>
          <p:nvPr/>
        </p:nvGrpSpPr>
        <p:grpSpPr>
          <a:xfrm rot="21292624">
            <a:off x="5932594" y="3485855"/>
            <a:ext cx="5558618" cy="3237826"/>
            <a:chOff x="2517634" y="-92365"/>
            <a:chExt cx="9775964" cy="6430505"/>
          </a:xfrm>
        </p:grpSpPr>
        <p:sp>
          <p:nvSpPr>
            <p:cNvPr id="1048675" name="任意多边形 20"/>
            <p:cNvSpPr/>
            <p:nvPr/>
          </p:nvSpPr>
          <p:spPr>
            <a:xfrm>
              <a:off x="10594109" y="794327"/>
              <a:ext cx="1681018" cy="3870037"/>
            </a:xfrm>
            <a:custGeom>
              <a:avLst/>
              <a:gdLst>
                <a:gd name="connsiteX0" fmla="*/ 1607127 w 1681018"/>
                <a:gd name="connsiteY0" fmla="*/ 0 h 3870037"/>
                <a:gd name="connsiteX1" fmla="*/ 1681018 w 1681018"/>
                <a:gd name="connsiteY1" fmla="*/ 138546 h 3870037"/>
                <a:gd name="connsiteX2" fmla="*/ 581891 w 1681018"/>
                <a:gd name="connsiteY2" fmla="*/ 3870037 h 3870037"/>
                <a:gd name="connsiteX3" fmla="*/ 0 w 1681018"/>
                <a:gd name="connsiteY3" fmla="*/ 3482109 h 3870037"/>
                <a:gd name="connsiteX4" fmla="*/ 1607127 w 1681018"/>
                <a:gd name="connsiteY4" fmla="*/ 0 h 387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018" h="3870037">
                  <a:moveTo>
                    <a:pt x="1607127" y="0"/>
                  </a:moveTo>
                  <a:lnTo>
                    <a:pt x="1681018" y="138546"/>
                  </a:lnTo>
                  <a:lnTo>
                    <a:pt x="581891" y="3870037"/>
                  </a:lnTo>
                  <a:lnTo>
                    <a:pt x="0" y="3482109"/>
                  </a:lnTo>
                  <a:lnTo>
                    <a:pt x="1607127" y="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76" name="任意多边形 19"/>
            <p:cNvSpPr/>
            <p:nvPr/>
          </p:nvSpPr>
          <p:spPr>
            <a:xfrm>
              <a:off x="9347200" y="4433455"/>
              <a:ext cx="738909" cy="1597890"/>
            </a:xfrm>
            <a:custGeom>
              <a:avLst/>
              <a:gdLst>
                <a:gd name="connsiteX0" fmla="*/ 738909 w 738909"/>
                <a:gd name="connsiteY0" fmla="*/ 175490 h 1597890"/>
                <a:gd name="connsiteX1" fmla="*/ 489527 w 738909"/>
                <a:gd name="connsiteY1" fmla="*/ 1597890 h 1597890"/>
                <a:gd name="connsiteX2" fmla="*/ 0 w 738909"/>
                <a:gd name="connsiteY2" fmla="*/ 1293090 h 1597890"/>
                <a:gd name="connsiteX3" fmla="*/ 415636 w 738909"/>
                <a:gd name="connsiteY3" fmla="*/ 0 h 1597890"/>
                <a:gd name="connsiteX4" fmla="*/ 738909 w 738909"/>
                <a:gd name="connsiteY4" fmla="*/ 175490 h 159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909" h="1597890">
                  <a:moveTo>
                    <a:pt x="738909" y="175490"/>
                  </a:moveTo>
                  <a:lnTo>
                    <a:pt x="489527" y="1597890"/>
                  </a:lnTo>
                  <a:lnTo>
                    <a:pt x="0" y="1293090"/>
                  </a:lnTo>
                  <a:lnTo>
                    <a:pt x="415636" y="0"/>
                  </a:lnTo>
                  <a:lnTo>
                    <a:pt x="738909" y="17549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15"/>
            <p:cNvGrpSpPr/>
            <p:nvPr/>
          </p:nvGrpSpPr>
          <p:grpSpPr>
            <a:xfrm>
              <a:off x="2517634" y="-92365"/>
              <a:ext cx="9775964" cy="6430505"/>
              <a:chOff x="2706896" y="-1008171"/>
              <a:chExt cx="6479676" cy="4025512"/>
            </a:xfrm>
          </p:grpSpPr>
          <p:sp>
            <p:nvSpPr>
              <p:cNvPr id="1048677" name="任意多边形 9"/>
              <p:cNvSpPr/>
              <p:nvPr/>
            </p:nvSpPr>
            <p:spPr>
              <a:xfrm>
                <a:off x="6805750" y="-1008171"/>
                <a:ext cx="2380822" cy="3198198"/>
              </a:xfrm>
              <a:custGeom>
                <a:avLst/>
                <a:gdLst>
                  <a:gd name="connsiteX0" fmla="*/ 1314994 w 2238103"/>
                  <a:gd name="connsiteY0" fmla="*/ 2307772 h 2307772"/>
                  <a:gd name="connsiteX1" fmla="*/ 0 w 2238103"/>
                  <a:gd name="connsiteY1" fmla="*/ 1724297 h 2307772"/>
                  <a:gd name="connsiteX2" fmla="*/ 1584960 w 2238103"/>
                  <a:gd name="connsiteY2" fmla="*/ 0 h 2307772"/>
                  <a:gd name="connsiteX3" fmla="*/ 2238103 w 2238103"/>
                  <a:gd name="connsiteY3" fmla="*/ 52252 h 2307772"/>
                  <a:gd name="connsiteX4" fmla="*/ 1314994 w 2238103"/>
                  <a:gd name="connsiteY4" fmla="*/ 2307772 h 2307772"/>
                  <a:gd name="connsiteX0" fmla="*/ 1314994 w 2380822"/>
                  <a:gd name="connsiteY0" fmla="*/ 3198198 h 3198198"/>
                  <a:gd name="connsiteX1" fmla="*/ 0 w 2380822"/>
                  <a:gd name="connsiteY1" fmla="*/ 2614723 h 3198198"/>
                  <a:gd name="connsiteX2" fmla="*/ 2380822 w 2380822"/>
                  <a:gd name="connsiteY2" fmla="*/ 0 h 3198198"/>
                  <a:gd name="connsiteX3" fmla="*/ 2238103 w 2380822"/>
                  <a:gd name="connsiteY3" fmla="*/ 942678 h 3198198"/>
                  <a:gd name="connsiteX4" fmla="*/ 1314994 w 2380822"/>
                  <a:gd name="connsiteY4" fmla="*/ 3198198 h 3198198"/>
                  <a:gd name="connsiteX0" fmla="*/ 1314994 w 2380822"/>
                  <a:gd name="connsiteY0" fmla="*/ 3198198 h 3198198"/>
                  <a:gd name="connsiteX1" fmla="*/ 0 w 2380822"/>
                  <a:gd name="connsiteY1" fmla="*/ 2614723 h 3198198"/>
                  <a:gd name="connsiteX2" fmla="*/ 2380822 w 2380822"/>
                  <a:gd name="connsiteY2" fmla="*/ 0 h 3198198"/>
                  <a:gd name="connsiteX3" fmla="*/ 2372787 w 2380822"/>
                  <a:gd name="connsiteY3" fmla="*/ 300877 h 3198198"/>
                  <a:gd name="connsiteX4" fmla="*/ 1314994 w 2380822"/>
                  <a:gd name="connsiteY4" fmla="*/ 3198198 h 3198198"/>
                  <a:gd name="connsiteX0" fmla="*/ 1314994 w 2380822"/>
                  <a:gd name="connsiteY0" fmla="*/ 3198198 h 3198198"/>
                  <a:gd name="connsiteX1" fmla="*/ 0 w 2380822"/>
                  <a:gd name="connsiteY1" fmla="*/ 2614723 h 3198198"/>
                  <a:gd name="connsiteX2" fmla="*/ 2380822 w 2380822"/>
                  <a:gd name="connsiteY2" fmla="*/ 0 h 3198198"/>
                  <a:gd name="connsiteX3" fmla="*/ 2360544 w 2380822"/>
                  <a:gd name="connsiteY3" fmla="*/ 532157 h 3198198"/>
                  <a:gd name="connsiteX4" fmla="*/ 1314994 w 2380822"/>
                  <a:gd name="connsiteY4" fmla="*/ 3198198 h 3198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0822" h="3198198">
                    <a:moveTo>
                      <a:pt x="1314994" y="3198198"/>
                    </a:moveTo>
                    <a:lnTo>
                      <a:pt x="0" y="2614723"/>
                    </a:lnTo>
                    <a:lnTo>
                      <a:pt x="2380822" y="0"/>
                    </a:lnTo>
                    <a:lnTo>
                      <a:pt x="2360544" y="532157"/>
                    </a:lnTo>
                    <a:lnTo>
                      <a:pt x="1314994" y="31981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rgbClr val="72BBE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78" name="任意多边形 12"/>
              <p:cNvSpPr/>
              <p:nvPr/>
            </p:nvSpPr>
            <p:spPr>
              <a:xfrm>
                <a:off x="4293326" y="1911159"/>
                <a:ext cx="1336766" cy="679268"/>
              </a:xfrm>
              <a:custGeom>
                <a:avLst/>
                <a:gdLst>
                  <a:gd name="connsiteX0" fmla="*/ 95794 w 1288868"/>
                  <a:gd name="connsiteY0" fmla="*/ 644434 h 679268"/>
                  <a:gd name="connsiteX1" fmla="*/ 1288868 w 1288868"/>
                  <a:gd name="connsiteY1" fmla="*/ 679268 h 679268"/>
                  <a:gd name="connsiteX2" fmla="*/ 0 w 1288868"/>
                  <a:gd name="connsiteY2" fmla="*/ 0 h 679268"/>
                  <a:gd name="connsiteX3" fmla="*/ 95794 w 1288868"/>
                  <a:gd name="connsiteY3" fmla="*/ 644434 h 679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8868" h="679268">
                    <a:moveTo>
                      <a:pt x="95794" y="644434"/>
                    </a:moveTo>
                    <a:lnTo>
                      <a:pt x="1288868" y="679268"/>
                    </a:lnTo>
                    <a:lnTo>
                      <a:pt x="0" y="0"/>
                    </a:lnTo>
                    <a:lnTo>
                      <a:pt x="95794" y="64443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79" name="任意多边形 14"/>
              <p:cNvSpPr/>
              <p:nvPr/>
            </p:nvSpPr>
            <p:spPr>
              <a:xfrm>
                <a:off x="7180219" y="1179832"/>
                <a:ext cx="923109" cy="1010195"/>
              </a:xfrm>
              <a:custGeom>
                <a:avLst/>
                <a:gdLst>
                  <a:gd name="connsiteX0" fmla="*/ 923109 w 923109"/>
                  <a:gd name="connsiteY0" fmla="*/ 1010195 h 1010195"/>
                  <a:gd name="connsiteX1" fmla="*/ 557349 w 923109"/>
                  <a:gd name="connsiteY1" fmla="*/ 200297 h 1010195"/>
                  <a:gd name="connsiteX2" fmla="*/ 0 w 923109"/>
                  <a:gd name="connsiteY2" fmla="*/ 0 h 1010195"/>
                  <a:gd name="connsiteX3" fmla="*/ 409303 w 923109"/>
                  <a:gd name="connsiteY3" fmla="*/ 775063 h 1010195"/>
                  <a:gd name="connsiteX4" fmla="*/ 923109 w 923109"/>
                  <a:gd name="connsiteY4" fmla="*/ 1010195 h 10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109" h="1010195">
                    <a:moveTo>
                      <a:pt x="923109" y="1010195"/>
                    </a:moveTo>
                    <a:lnTo>
                      <a:pt x="557349" y="200297"/>
                    </a:lnTo>
                    <a:lnTo>
                      <a:pt x="0" y="0"/>
                    </a:lnTo>
                    <a:lnTo>
                      <a:pt x="409303" y="775063"/>
                    </a:lnTo>
                    <a:lnTo>
                      <a:pt x="923109" y="101019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80" name="任意多边形 8"/>
              <p:cNvSpPr/>
              <p:nvPr/>
            </p:nvSpPr>
            <p:spPr>
              <a:xfrm>
                <a:off x="6152608" y="692152"/>
                <a:ext cx="1584960" cy="2325189"/>
              </a:xfrm>
              <a:custGeom>
                <a:avLst/>
                <a:gdLst>
                  <a:gd name="connsiteX0" fmla="*/ 1149531 w 1584960"/>
                  <a:gd name="connsiteY0" fmla="*/ 2325189 h 2325189"/>
                  <a:gd name="connsiteX1" fmla="*/ 1584960 w 1584960"/>
                  <a:gd name="connsiteY1" fmla="*/ 687978 h 2325189"/>
                  <a:gd name="connsiteX2" fmla="*/ 0 w 1584960"/>
                  <a:gd name="connsiteY2" fmla="*/ 0 h 2325189"/>
                  <a:gd name="connsiteX3" fmla="*/ 357051 w 1584960"/>
                  <a:gd name="connsiteY3" fmla="*/ 1933303 h 2325189"/>
                  <a:gd name="connsiteX4" fmla="*/ 1149531 w 1584960"/>
                  <a:gd name="connsiteY4" fmla="*/ 2325189 h 2325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960" h="2325189">
                    <a:moveTo>
                      <a:pt x="1149531" y="2325189"/>
                    </a:moveTo>
                    <a:lnTo>
                      <a:pt x="1584960" y="687978"/>
                    </a:lnTo>
                    <a:lnTo>
                      <a:pt x="0" y="0"/>
                    </a:lnTo>
                    <a:lnTo>
                      <a:pt x="357051" y="1933303"/>
                    </a:lnTo>
                    <a:lnTo>
                      <a:pt x="1149531" y="232518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rgbClr val="72BBE0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81" name="任意多边形 13"/>
              <p:cNvSpPr/>
              <p:nvPr/>
            </p:nvSpPr>
            <p:spPr>
              <a:xfrm>
                <a:off x="4883334" y="979506"/>
                <a:ext cx="2403566" cy="2029097"/>
              </a:xfrm>
              <a:custGeom>
                <a:avLst/>
                <a:gdLst>
                  <a:gd name="connsiteX0" fmla="*/ 1593669 w 2403566"/>
                  <a:gd name="connsiteY0" fmla="*/ 1663337 h 2029097"/>
                  <a:gd name="connsiteX1" fmla="*/ 2403566 w 2403566"/>
                  <a:gd name="connsiteY1" fmla="*/ 2029097 h 2029097"/>
                  <a:gd name="connsiteX2" fmla="*/ 1532709 w 2403566"/>
                  <a:gd name="connsiteY2" fmla="*/ 661851 h 2029097"/>
                  <a:gd name="connsiteX3" fmla="*/ 0 w 2403566"/>
                  <a:gd name="connsiteY3" fmla="*/ 0 h 2029097"/>
                  <a:gd name="connsiteX4" fmla="*/ 1593669 w 2403566"/>
                  <a:gd name="connsiteY4" fmla="*/ 1663337 h 2029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3566" h="2029097">
                    <a:moveTo>
                      <a:pt x="1593669" y="1663337"/>
                    </a:moveTo>
                    <a:lnTo>
                      <a:pt x="2403566" y="2029097"/>
                    </a:lnTo>
                    <a:lnTo>
                      <a:pt x="1532709" y="661851"/>
                    </a:lnTo>
                    <a:lnTo>
                      <a:pt x="0" y="0"/>
                    </a:lnTo>
                    <a:lnTo>
                      <a:pt x="1593669" y="1663337"/>
                    </a:lnTo>
                    <a:close/>
                  </a:path>
                </a:pathLst>
              </a:custGeom>
              <a:gradFill>
                <a:gsLst>
                  <a:gs pos="46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82" name="任意多边形 5"/>
              <p:cNvSpPr/>
              <p:nvPr/>
            </p:nvSpPr>
            <p:spPr>
              <a:xfrm>
                <a:off x="2706896" y="922720"/>
                <a:ext cx="3728739" cy="1645920"/>
              </a:xfrm>
              <a:custGeom>
                <a:avLst/>
                <a:gdLst>
                  <a:gd name="connsiteX0" fmla="*/ 0 w 3587932"/>
                  <a:gd name="connsiteY0" fmla="*/ 914400 h 1645920"/>
                  <a:gd name="connsiteX1" fmla="*/ 2002972 w 3587932"/>
                  <a:gd name="connsiteY1" fmla="*/ 0 h 1645920"/>
                  <a:gd name="connsiteX2" fmla="*/ 3587932 w 3587932"/>
                  <a:gd name="connsiteY2" fmla="*/ 714103 h 1645920"/>
                  <a:gd name="connsiteX3" fmla="*/ 1497875 w 3587932"/>
                  <a:gd name="connsiteY3" fmla="*/ 1645920 h 1645920"/>
                  <a:gd name="connsiteX4" fmla="*/ 0 w 3587932"/>
                  <a:gd name="connsiteY4" fmla="*/ 914400 h 1645920"/>
                  <a:gd name="connsiteX0" fmla="*/ 0 w 3728739"/>
                  <a:gd name="connsiteY0" fmla="*/ 1041604 h 1645920"/>
                  <a:gd name="connsiteX1" fmla="*/ 2143779 w 3728739"/>
                  <a:gd name="connsiteY1" fmla="*/ 0 h 1645920"/>
                  <a:gd name="connsiteX2" fmla="*/ 3728739 w 3728739"/>
                  <a:gd name="connsiteY2" fmla="*/ 714103 h 1645920"/>
                  <a:gd name="connsiteX3" fmla="*/ 1638682 w 3728739"/>
                  <a:gd name="connsiteY3" fmla="*/ 1645920 h 1645920"/>
                  <a:gd name="connsiteX4" fmla="*/ 0 w 3728739"/>
                  <a:gd name="connsiteY4" fmla="*/ 1041604 h 164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8739" h="1645920">
                    <a:moveTo>
                      <a:pt x="0" y="1041604"/>
                    </a:moveTo>
                    <a:lnTo>
                      <a:pt x="2143779" y="0"/>
                    </a:lnTo>
                    <a:lnTo>
                      <a:pt x="3728739" y="714103"/>
                    </a:lnTo>
                    <a:lnTo>
                      <a:pt x="1638682" y="1645920"/>
                    </a:lnTo>
                    <a:lnTo>
                      <a:pt x="0" y="10416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shade val="67500"/>
                      <a:satMod val="115000"/>
                    </a:schemeClr>
                  </a:gs>
                  <a:gs pos="65000">
                    <a:srgbClr val="72BBE0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48683" name="等腰三角形 18"/>
          <p:cNvSpPr/>
          <p:nvPr/>
        </p:nvSpPr>
        <p:spPr>
          <a:xfrm rot="13442735">
            <a:off x="11334669" y="5550884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4" name="等腰三角形 21"/>
          <p:cNvSpPr/>
          <p:nvPr/>
        </p:nvSpPr>
        <p:spPr>
          <a:xfrm rot="1933046">
            <a:off x="9909695" y="2695308"/>
            <a:ext cx="417748" cy="434399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5" name="等腰三角形 23"/>
          <p:cNvSpPr/>
          <p:nvPr/>
        </p:nvSpPr>
        <p:spPr>
          <a:xfrm rot="529011">
            <a:off x="10133619" y="1728999"/>
            <a:ext cx="307544" cy="220082"/>
          </a:xfrm>
          <a:prstGeom prst="triangle">
            <a:avLst/>
          </a:prstGeom>
          <a:solidFill>
            <a:srgbClr val="3F76A4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6" name="等腰三角形 36"/>
          <p:cNvSpPr/>
          <p:nvPr/>
        </p:nvSpPr>
        <p:spPr>
          <a:xfrm rot="18891416">
            <a:off x="8861885" y="2551889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40"/>
          <p:cNvGrpSpPr/>
          <p:nvPr/>
        </p:nvGrpSpPr>
        <p:grpSpPr>
          <a:xfrm rot="20748977">
            <a:off x="-81535" y="768623"/>
            <a:ext cx="5505833" cy="2194748"/>
            <a:chOff x="976167" y="2623796"/>
            <a:chExt cx="9683129" cy="4358894"/>
          </a:xfrm>
        </p:grpSpPr>
        <p:sp>
          <p:nvSpPr>
            <p:cNvPr id="1048687" name="任意多边形 42"/>
            <p:cNvSpPr/>
            <p:nvPr/>
          </p:nvSpPr>
          <p:spPr>
            <a:xfrm>
              <a:off x="9347200" y="4433455"/>
              <a:ext cx="738909" cy="1597890"/>
            </a:xfrm>
            <a:custGeom>
              <a:avLst/>
              <a:gdLst>
                <a:gd name="connsiteX0" fmla="*/ 738909 w 738909"/>
                <a:gd name="connsiteY0" fmla="*/ 175490 h 1597890"/>
                <a:gd name="connsiteX1" fmla="*/ 489527 w 738909"/>
                <a:gd name="connsiteY1" fmla="*/ 1597890 h 1597890"/>
                <a:gd name="connsiteX2" fmla="*/ 0 w 738909"/>
                <a:gd name="connsiteY2" fmla="*/ 1293090 h 1597890"/>
                <a:gd name="connsiteX3" fmla="*/ 415636 w 738909"/>
                <a:gd name="connsiteY3" fmla="*/ 0 h 1597890"/>
                <a:gd name="connsiteX4" fmla="*/ 738909 w 738909"/>
                <a:gd name="connsiteY4" fmla="*/ 175490 h 159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909" h="1597890">
                  <a:moveTo>
                    <a:pt x="738909" y="175490"/>
                  </a:moveTo>
                  <a:lnTo>
                    <a:pt x="489527" y="1597890"/>
                  </a:lnTo>
                  <a:lnTo>
                    <a:pt x="0" y="1293090"/>
                  </a:lnTo>
                  <a:lnTo>
                    <a:pt x="415636" y="0"/>
                  </a:lnTo>
                  <a:lnTo>
                    <a:pt x="738909" y="17549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88" name="任意多边形 43"/>
            <p:cNvSpPr/>
            <p:nvPr/>
          </p:nvSpPr>
          <p:spPr>
            <a:xfrm>
              <a:off x="3093188" y="4082472"/>
              <a:ext cx="4331855" cy="2900218"/>
            </a:xfrm>
            <a:custGeom>
              <a:avLst/>
              <a:gdLst>
                <a:gd name="connsiteX0" fmla="*/ 4331855 w 4331855"/>
                <a:gd name="connsiteY0" fmla="*/ 655782 h 2900218"/>
                <a:gd name="connsiteX1" fmla="*/ 3472873 w 4331855"/>
                <a:gd name="connsiteY1" fmla="*/ 1108364 h 2900218"/>
                <a:gd name="connsiteX2" fmla="*/ 4202545 w 4331855"/>
                <a:gd name="connsiteY2" fmla="*/ 1588655 h 2900218"/>
                <a:gd name="connsiteX3" fmla="*/ 1366982 w 4331855"/>
                <a:gd name="connsiteY3" fmla="*/ 2900218 h 2900218"/>
                <a:gd name="connsiteX4" fmla="*/ 0 w 4331855"/>
                <a:gd name="connsiteY4" fmla="*/ 2890982 h 2900218"/>
                <a:gd name="connsiteX5" fmla="*/ 3897745 w 4331855"/>
                <a:gd name="connsiteY5" fmla="*/ 0 h 2900218"/>
                <a:gd name="connsiteX6" fmla="*/ 4331855 w 4331855"/>
                <a:gd name="connsiteY6" fmla="*/ 655782 h 290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1855" h="2900218">
                  <a:moveTo>
                    <a:pt x="4331855" y="655782"/>
                  </a:moveTo>
                  <a:lnTo>
                    <a:pt x="3472873" y="1108364"/>
                  </a:lnTo>
                  <a:lnTo>
                    <a:pt x="4202545" y="1588655"/>
                  </a:lnTo>
                  <a:lnTo>
                    <a:pt x="1366982" y="2900218"/>
                  </a:lnTo>
                  <a:lnTo>
                    <a:pt x="0" y="2890982"/>
                  </a:lnTo>
                  <a:lnTo>
                    <a:pt x="3897745" y="0"/>
                  </a:lnTo>
                  <a:lnTo>
                    <a:pt x="4331855" y="655782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44"/>
            <p:cNvGrpSpPr/>
            <p:nvPr/>
          </p:nvGrpSpPr>
          <p:grpSpPr>
            <a:xfrm>
              <a:off x="976167" y="2623796"/>
              <a:ext cx="9683129" cy="4280389"/>
              <a:chOff x="1685185" y="692152"/>
              <a:chExt cx="6418143" cy="2679534"/>
            </a:xfrm>
          </p:grpSpPr>
          <p:sp>
            <p:nvSpPr>
              <p:cNvPr id="1048689" name="任意多边形 45"/>
              <p:cNvSpPr/>
              <p:nvPr/>
            </p:nvSpPr>
            <p:spPr>
              <a:xfrm>
                <a:off x="1685185" y="1854747"/>
                <a:ext cx="3944906" cy="1516939"/>
              </a:xfrm>
              <a:custGeom>
                <a:avLst/>
                <a:gdLst>
                  <a:gd name="connsiteX0" fmla="*/ 2473234 w 3553097"/>
                  <a:gd name="connsiteY0" fmla="*/ 1210492 h 1210492"/>
                  <a:gd name="connsiteX1" fmla="*/ 3553097 w 3553097"/>
                  <a:gd name="connsiteY1" fmla="*/ 722812 h 1210492"/>
                  <a:gd name="connsiteX2" fmla="*/ 2107474 w 3553097"/>
                  <a:gd name="connsiteY2" fmla="*/ 0 h 1210492"/>
                  <a:gd name="connsiteX3" fmla="*/ 0 w 3553097"/>
                  <a:gd name="connsiteY3" fmla="*/ 1149532 h 1210492"/>
                  <a:gd name="connsiteX4" fmla="*/ 2473234 w 3553097"/>
                  <a:gd name="connsiteY4" fmla="*/ 1210492 h 1210492"/>
                  <a:gd name="connsiteX0" fmla="*/ 1383515 w 3553097"/>
                  <a:gd name="connsiteY0" fmla="*/ 1516938 h 1516938"/>
                  <a:gd name="connsiteX1" fmla="*/ 3553097 w 3553097"/>
                  <a:gd name="connsiteY1" fmla="*/ 722812 h 1516938"/>
                  <a:gd name="connsiteX2" fmla="*/ 2107474 w 3553097"/>
                  <a:gd name="connsiteY2" fmla="*/ 0 h 1516938"/>
                  <a:gd name="connsiteX3" fmla="*/ 0 w 3553097"/>
                  <a:gd name="connsiteY3" fmla="*/ 1149532 h 1516938"/>
                  <a:gd name="connsiteX4" fmla="*/ 1383515 w 3553097"/>
                  <a:gd name="connsiteY4" fmla="*/ 1516938 h 1516938"/>
                  <a:gd name="connsiteX0" fmla="*/ 1775324 w 3944906"/>
                  <a:gd name="connsiteY0" fmla="*/ 1516938 h 1516938"/>
                  <a:gd name="connsiteX1" fmla="*/ 3944906 w 3944906"/>
                  <a:gd name="connsiteY1" fmla="*/ 722812 h 1516938"/>
                  <a:gd name="connsiteX2" fmla="*/ 2499283 w 3944906"/>
                  <a:gd name="connsiteY2" fmla="*/ 0 h 1516938"/>
                  <a:gd name="connsiteX3" fmla="*/ 0 w 3944906"/>
                  <a:gd name="connsiteY3" fmla="*/ 1490668 h 1516938"/>
                  <a:gd name="connsiteX4" fmla="*/ 1775324 w 3944906"/>
                  <a:gd name="connsiteY4" fmla="*/ 1516938 h 1516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44906" h="1516938">
                    <a:moveTo>
                      <a:pt x="1775324" y="1516938"/>
                    </a:moveTo>
                    <a:lnTo>
                      <a:pt x="3944906" y="722812"/>
                    </a:lnTo>
                    <a:lnTo>
                      <a:pt x="2499283" y="0"/>
                    </a:lnTo>
                    <a:lnTo>
                      <a:pt x="0" y="1490668"/>
                    </a:lnTo>
                    <a:lnTo>
                      <a:pt x="1775324" y="151693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6" name="组合 46"/>
              <p:cNvGrpSpPr/>
              <p:nvPr/>
            </p:nvGrpSpPr>
            <p:grpSpPr>
              <a:xfrm>
                <a:off x="2706896" y="692152"/>
                <a:ext cx="5396432" cy="2325189"/>
                <a:chOff x="2706896" y="692152"/>
                <a:chExt cx="5396432" cy="2325189"/>
              </a:xfrm>
            </p:grpSpPr>
            <p:sp>
              <p:nvSpPr>
                <p:cNvPr id="1048690" name="任意多边形 48"/>
                <p:cNvSpPr/>
                <p:nvPr/>
              </p:nvSpPr>
              <p:spPr>
                <a:xfrm>
                  <a:off x="4293326" y="1911159"/>
                  <a:ext cx="1336766" cy="679268"/>
                </a:xfrm>
                <a:custGeom>
                  <a:avLst/>
                  <a:gdLst>
                    <a:gd name="connsiteX0" fmla="*/ 95794 w 1288868"/>
                    <a:gd name="connsiteY0" fmla="*/ 644434 h 679268"/>
                    <a:gd name="connsiteX1" fmla="*/ 1288868 w 1288868"/>
                    <a:gd name="connsiteY1" fmla="*/ 679268 h 679268"/>
                    <a:gd name="connsiteX2" fmla="*/ 0 w 1288868"/>
                    <a:gd name="connsiteY2" fmla="*/ 0 h 679268"/>
                    <a:gd name="connsiteX3" fmla="*/ 95794 w 1288868"/>
                    <a:gd name="connsiteY3" fmla="*/ 644434 h 679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88868" h="679268">
                      <a:moveTo>
                        <a:pt x="95794" y="644434"/>
                      </a:moveTo>
                      <a:lnTo>
                        <a:pt x="1288868" y="679268"/>
                      </a:lnTo>
                      <a:lnTo>
                        <a:pt x="0" y="0"/>
                      </a:lnTo>
                      <a:lnTo>
                        <a:pt x="95794" y="644434"/>
                      </a:lnTo>
                      <a:close/>
                    </a:path>
                  </a:pathLst>
                </a:custGeom>
                <a:solidFill>
                  <a:srgbClr val="203C57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8691" name="任意多边形 49"/>
                <p:cNvSpPr/>
                <p:nvPr/>
              </p:nvSpPr>
              <p:spPr>
                <a:xfrm>
                  <a:off x="7180219" y="1179832"/>
                  <a:ext cx="923109" cy="1010195"/>
                </a:xfrm>
                <a:custGeom>
                  <a:avLst/>
                  <a:gdLst>
                    <a:gd name="connsiteX0" fmla="*/ 923109 w 923109"/>
                    <a:gd name="connsiteY0" fmla="*/ 1010195 h 1010195"/>
                    <a:gd name="connsiteX1" fmla="*/ 557349 w 923109"/>
                    <a:gd name="connsiteY1" fmla="*/ 200297 h 1010195"/>
                    <a:gd name="connsiteX2" fmla="*/ 0 w 923109"/>
                    <a:gd name="connsiteY2" fmla="*/ 0 h 1010195"/>
                    <a:gd name="connsiteX3" fmla="*/ 409303 w 923109"/>
                    <a:gd name="connsiteY3" fmla="*/ 775063 h 1010195"/>
                    <a:gd name="connsiteX4" fmla="*/ 923109 w 923109"/>
                    <a:gd name="connsiteY4" fmla="*/ 1010195 h 101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3109" h="1010195">
                      <a:moveTo>
                        <a:pt x="923109" y="1010195"/>
                      </a:moveTo>
                      <a:lnTo>
                        <a:pt x="557349" y="200297"/>
                      </a:lnTo>
                      <a:lnTo>
                        <a:pt x="0" y="0"/>
                      </a:lnTo>
                      <a:lnTo>
                        <a:pt x="409303" y="775063"/>
                      </a:lnTo>
                      <a:lnTo>
                        <a:pt x="923109" y="1010195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8692" name="任意多边形 50"/>
                <p:cNvSpPr/>
                <p:nvPr/>
              </p:nvSpPr>
              <p:spPr>
                <a:xfrm>
                  <a:off x="6152608" y="692152"/>
                  <a:ext cx="1584960" cy="2325189"/>
                </a:xfrm>
                <a:custGeom>
                  <a:avLst/>
                  <a:gdLst>
                    <a:gd name="connsiteX0" fmla="*/ 1149531 w 1584960"/>
                    <a:gd name="connsiteY0" fmla="*/ 2325189 h 2325189"/>
                    <a:gd name="connsiteX1" fmla="*/ 1584960 w 1584960"/>
                    <a:gd name="connsiteY1" fmla="*/ 687978 h 2325189"/>
                    <a:gd name="connsiteX2" fmla="*/ 0 w 1584960"/>
                    <a:gd name="connsiteY2" fmla="*/ 0 h 2325189"/>
                    <a:gd name="connsiteX3" fmla="*/ 357051 w 1584960"/>
                    <a:gd name="connsiteY3" fmla="*/ 1933303 h 2325189"/>
                    <a:gd name="connsiteX4" fmla="*/ 1149531 w 1584960"/>
                    <a:gd name="connsiteY4" fmla="*/ 2325189 h 2325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960" h="2325189">
                      <a:moveTo>
                        <a:pt x="1149531" y="2325189"/>
                      </a:moveTo>
                      <a:lnTo>
                        <a:pt x="1584960" y="687978"/>
                      </a:lnTo>
                      <a:lnTo>
                        <a:pt x="0" y="0"/>
                      </a:lnTo>
                      <a:lnTo>
                        <a:pt x="357051" y="1933303"/>
                      </a:lnTo>
                      <a:lnTo>
                        <a:pt x="1149531" y="232518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rgbClr val="72BBE0"/>
                    </a:gs>
                  </a:gsLst>
                  <a:lin ang="189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8693" name="任意多边形 51"/>
                <p:cNvSpPr/>
                <p:nvPr/>
              </p:nvSpPr>
              <p:spPr>
                <a:xfrm>
                  <a:off x="4883334" y="979506"/>
                  <a:ext cx="2403566" cy="2029097"/>
                </a:xfrm>
                <a:custGeom>
                  <a:avLst/>
                  <a:gdLst>
                    <a:gd name="connsiteX0" fmla="*/ 1593669 w 2403566"/>
                    <a:gd name="connsiteY0" fmla="*/ 1663337 h 2029097"/>
                    <a:gd name="connsiteX1" fmla="*/ 2403566 w 2403566"/>
                    <a:gd name="connsiteY1" fmla="*/ 2029097 h 2029097"/>
                    <a:gd name="connsiteX2" fmla="*/ 1532709 w 2403566"/>
                    <a:gd name="connsiteY2" fmla="*/ 661851 h 2029097"/>
                    <a:gd name="connsiteX3" fmla="*/ 0 w 2403566"/>
                    <a:gd name="connsiteY3" fmla="*/ 0 h 2029097"/>
                    <a:gd name="connsiteX4" fmla="*/ 1593669 w 2403566"/>
                    <a:gd name="connsiteY4" fmla="*/ 1663337 h 2029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03566" h="2029097">
                      <a:moveTo>
                        <a:pt x="1593669" y="1663337"/>
                      </a:moveTo>
                      <a:lnTo>
                        <a:pt x="2403566" y="2029097"/>
                      </a:lnTo>
                      <a:lnTo>
                        <a:pt x="1532709" y="661851"/>
                      </a:lnTo>
                      <a:lnTo>
                        <a:pt x="0" y="0"/>
                      </a:lnTo>
                      <a:lnTo>
                        <a:pt x="1593669" y="1663337"/>
                      </a:lnTo>
                      <a:close/>
                    </a:path>
                  </a:pathLst>
                </a:custGeom>
                <a:gradFill>
                  <a:gsLst>
                    <a:gs pos="46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8694" name="任意多边形 52"/>
                <p:cNvSpPr/>
                <p:nvPr/>
              </p:nvSpPr>
              <p:spPr>
                <a:xfrm>
                  <a:off x="2706896" y="922720"/>
                  <a:ext cx="3728739" cy="1645920"/>
                </a:xfrm>
                <a:custGeom>
                  <a:avLst/>
                  <a:gdLst>
                    <a:gd name="connsiteX0" fmla="*/ 0 w 3587932"/>
                    <a:gd name="connsiteY0" fmla="*/ 914400 h 1645920"/>
                    <a:gd name="connsiteX1" fmla="*/ 2002972 w 3587932"/>
                    <a:gd name="connsiteY1" fmla="*/ 0 h 1645920"/>
                    <a:gd name="connsiteX2" fmla="*/ 3587932 w 3587932"/>
                    <a:gd name="connsiteY2" fmla="*/ 714103 h 1645920"/>
                    <a:gd name="connsiteX3" fmla="*/ 1497875 w 3587932"/>
                    <a:gd name="connsiteY3" fmla="*/ 1645920 h 1645920"/>
                    <a:gd name="connsiteX4" fmla="*/ 0 w 3587932"/>
                    <a:gd name="connsiteY4" fmla="*/ 914400 h 1645920"/>
                    <a:gd name="connsiteX0" fmla="*/ 0 w 3728739"/>
                    <a:gd name="connsiteY0" fmla="*/ 1041604 h 1645920"/>
                    <a:gd name="connsiteX1" fmla="*/ 2143779 w 3728739"/>
                    <a:gd name="connsiteY1" fmla="*/ 0 h 1645920"/>
                    <a:gd name="connsiteX2" fmla="*/ 3728739 w 3728739"/>
                    <a:gd name="connsiteY2" fmla="*/ 714103 h 1645920"/>
                    <a:gd name="connsiteX3" fmla="*/ 1638682 w 3728739"/>
                    <a:gd name="connsiteY3" fmla="*/ 1645920 h 1645920"/>
                    <a:gd name="connsiteX4" fmla="*/ 0 w 3728739"/>
                    <a:gd name="connsiteY4" fmla="*/ 1041604 h 1645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8739" h="1645920">
                      <a:moveTo>
                        <a:pt x="0" y="1041604"/>
                      </a:moveTo>
                      <a:lnTo>
                        <a:pt x="2143779" y="0"/>
                      </a:lnTo>
                      <a:lnTo>
                        <a:pt x="3728739" y="714103"/>
                      </a:lnTo>
                      <a:lnTo>
                        <a:pt x="1638682" y="1645920"/>
                      </a:lnTo>
                      <a:lnTo>
                        <a:pt x="0" y="1041604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shade val="67500"/>
                        <a:satMod val="115000"/>
                      </a:schemeClr>
                    </a:gs>
                    <a:gs pos="65000">
                      <a:srgbClr val="72BBE0"/>
                    </a:gs>
                  </a:gsLst>
                  <a:lin ang="189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048695" name="等腰三角形 53"/>
          <p:cNvSpPr/>
          <p:nvPr/>
        </p:nvSpPr>
        <p:spPr>
          <a:xfrm rot="1087513">
            <a:off x="2051850" y="5153501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96" name="等腰三角形 54"/>
          <p:cNvSpPr/>
          <p:nvPr/>
        </p:nvSpPr>
        <p:spPr>
          <a:xfrm rot="18891416">
            <a:off x="821401" y="4720121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97" name="等腰三角形 55"/>
          <p:cNvSpPr/>
          <p:nvPr/>
        </p:nvSpPr>
        <p:spPr>
          <a:xfrm rot="21137590">
            <a:off x="2585685" y="4859929"/>
            <a:ext cx="307544" cy="249422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98" name="等腰三角形 56"/>
          <p:cNvSpPr/>
          <p:nvPr/>
        </p:nvSpPr>
        <p:spPr>
          <a:xfrm rot="18891416">
            <a:off x="5060353" y="535705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730" name="直接连接符 62"/>
          <p:cNvCxnSpPr>
            <a:cxnSpLocks/>
          </p:cNvCxnSpPr>
          <p:nvPr/>
        </p:nvCxnSpPr>
        <p:spPr>
          <a:xfrm flipV="1">
            <a:off x="0" y="3244148"/>
            <a:ext cx="2142943" cy="1596285"/>
          </a:xfrm>
          <a:prstGeom prst="line">
            <a:avLst/>
          </a:prstGeom>
          <a:ln>
            <a:gradFill>
              <a:gsLst>
                <a:gs pos="0">
                  <a:srgbClr val="A3CDE9"/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63"/>
          <p:cNvCxnSpPr>
            <a:cxnSpLocks/>
          </p:cNvCxnSpPr>
          <p:nvPr/>
        </p:nvCxnSpPr>
        <p:spPr>
          <a:xfrm flipV="1">
            <a:off x="1392743" y="3130942"/>
            <a:ext cx="1139643" cy="848925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67"/>
          <p:cNvCxnSpPr>
            <a:cxnSpLocks/>
          </p:cNvCxnSpPr>
          <p:nvPr/>
        </p:nvCxnSpPr>
        <p:spPr>
          <a:xfrm flipV="1">
            <a:off x="9777990" y="2307547"/>
            <a:ext cx="2249195" cy="1472579"/>
          </a:xfrm>
          <a:prstGeom prst="line">
            <a:avLst/>
          </a:prstGeom>
          <a:ln>
            <a:gradFill>
              <a:gsLst>
                <a:gs pos="0">
                  <a:srgbClr val="5695BF">
                    <a:alpha val="21000"/>
                  </a:srgbClr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9" name="文本框 7"/>
          <p:cNvSpPr txBox="1"/>
          <p:nvPr/>
        </p:nvSpPr>
        <p:spPr>
          <a:xfrm>
            <a:off x="4665476" y="30594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2D608C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设计要求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4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12" accel="2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accel="2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600"/>
                                        <p:tgtEl>
                                          <p:spTgt spid="104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200"/>
                                        <p:tgtEl>
                                          <p:spTgt spid="104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10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00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700"/>
                                        <p:tgtEl>
                                          <p:spTgt spid="104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2" grpId="0"/>
      <p:bldP spid="1048673" grpId="0" animBg="1"/>
      <p:bldP spid="1048674" grpId="0" animBg="1"/>
      <p:bldP spid="1048683" grpId="0" animBg="1"/>
      <p:bldP spid="1048684" grpId="0" animBg="1"/>
      <p:bldP spid="1048685" grpId="0" animBg="1"/>
      <p:bldP spid="1048686" grpId="0" animBg="1"/>
      <p:bldP spid="1048695" grpId="0" animBg="1"/>
      <p:bldP spid="1048696" grpId="0" animBg="1"/>
      <p:bldP spid="1048697" grpId="0" animBg="1"/>
      <p:bldP spid="1048698" grpId="0" animBg="1"/>
      <p:bldP spid="10486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组合 10"/>
          <p:cNvGrpSpPr/>
          <p:nvPr/>
        </p:nvGrpSpPr>
        <p:grpSpPr>
          <a:xfrm>
            <a:off x="6525907" y="1544732"/>
            <a:ext cx="4343872" cy="114249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49046" name="圆角矩形 1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9047" name="圆角矩形 1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42000">
                  <a:srgbClr val="F0F0F0"/>
                </a:gs>
                <a:gs pos="100000">
                  <a:schemeClr val="bg1">
                    <a:lumMod val="8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40" name="组合 13"/>
          <p:cNvGrpSpPr/>
          <p:nvPr/>
        </p:nvGrpSpPr>
        <p:grpSpPr>
          <a:xfrm>
            <a:off x="3405266" y="2311746"/>
            <a:ext cx="1340705" cy="2640783"/>
            <a:chOff x="2210594" y="1810545"/>
            <a:chExt cx="1005703" cy="1981199"/>
          </a:xfrm>
        </p:grpSpPr>
        <p:cxnSp>
          <p:nvCxnSpPr>
            <p:cNvPr id="3145795" name="直接连接符 14"/>
            <p:cNvCxnSpPr>
              <a:cxnSpLocks/>
            </p:cNvCxnSpPr>
            <p:nvPr/>
          </p:nvCxnSpPr>
          <p:spPr>
            <a:xfrm>
              <a:off x="2210594" y="3160810"/>
              <a:ext cx="1005703" cy="630934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6" name="直接连接符 15"/>
            <p:cNvCxnSpPr>
              <a:cxnSpLocks/>
            </p:cNvCxnSpPr>
            <p:nvPr/>
          </p:nvCxnSpPr>
          <p:spPr>
            <a:xfrm flipV="1">
              <a:off x="2346670" y="2801144"/>
              <a:ext cx="777103" cy="1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7" name="直接连接符 16"/>
            <p:cNvCxnSpPr>
              <a:cxnSpLocks/>
            </p:cNvCxnSpPr>
            <p:nvPr/>
          </p:nvCxnSpPr>
          <p:spPr>
            <a:xfrm flipV="1">
              <a:off x="2210594" y="1810545"/>
              <a:ext cx="943881" cy="581419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组合 17"/>
          <p:cNvGrpSpPr/>
          <p:nvPr/>
        </p:nvGrpSpPr>
        <p:grpSpPr>
          <a:xfrm>
            <a:off x="1575807" y="2505085"/>
            <a:ext cx="2269056" cy="22687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9048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804"/>
              <a:endParaRPr lang="zh-CN" altLang="en-US" sz="2400" kern="0">
                <a:solidFill>
                  <a:schemeClr val="tx2"/>
                </a:solidFill>
                <a:latin typeface="Calibri"/>
                <a:ea typeface="宋体"/>
              </a:endParaRPr>
            </a:p>
          </p:txBody>
        </p:sp>
        <p:sp>
          <p:nvSpPr>
            <p:cNvPr id="1049049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804"/>
              <a:endParaRPr lang="zh-CN" altLang="en-US" sz="2400" kern="0">
                <a:solidFill>
                  <a:schemeClr val="tx2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42" name="组合 20"/>
          <p:cNvGrpSpPr/>
          <p:nvPr/>
        </p:nvGrpSpPr>
        <p:grpSpPr>
          <a:xfrm>
            <a:off x="4579225" y="1168738"/>
            <a:ext cx="1534730" cy="1534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9050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804"/>
              <a:endParaRPr lang="zh-CN" altLang="en-US" sz="2400" kern="0">
                <a:solidFill>
                  <a:schemeClr val="tx2"/>
                </a:solidFill>
                <a:latin typeface="Calibri"/>
                <a:ea typeface="宋体"/>
              </a:endParaRPr>
            </a:p>
          </p:txBody>
        </p:sp>
        <p:sp>
          <p:nvSpPr>
            <p:cNvPr id="1049051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804"/>
              <a:endParaRPr lang="zh-CN" altLang="en-US" sz="2400" kern="0">
                <a:solidFill>
                  <a:schemeClr val="tx2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43" name="组合 23"/>
          <p:cNvGrpSpPr/>
          <p:nvPr/>
        </p:nvGrpSpPr>
        <p:grpSpPr>
          <a:xfrm>
            <a:off x="4579225" y="2842924"/>
            <a:ext cx="1534730" cy="1534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9052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804"/>
              <a:endParaRPr lang="zh-CN" altLang="en-US" sz="2400" kern="0">
                <a:solidFill>
                  <a:schemeClr val="tx2"/>
                </a:solidFill>
                <a:latin typeface="Calibri"/>
                <a:ea typeface="宋体"/>
              </a:endParaRPr>
            </a:p>
          </p:txBody>
        </p:sp>
        <p:sp>
          <p:nvSpPr>
            <p:cNvPr id="1049053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804"/>
              <a:endParaRPr lang="zh-CN" altLang="en-US" sz="2400" kern="0">
                <a:solidFill>
                  <a:schemeClr val="tx2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44" name="组合 26"/>
          <p:cNvGrpSpPr/>
          <p:nvPr/>
        </p:nvGrpSpPr>
        <p:grpSpPr>
          <a:xfrm>
            <a:off x="4622627" y="4599672"/>
            <a:ext cx="1534730" cy="1534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9054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804"/>
              <a:endParaRPr lang="zh-CN" altLang="en-US" sz="2400" kern="0">
                <a:solidFill>
                  <a:schemeClr val="tx2"/>
                </a:solidFill>
                <a:latin typeface="Calibri"/>
                <a:ea typeface="宋体"/>
              </a:endParaRPr>
            </a:p>
          </p:txBody>
        </p:sp>
        <p:sp>
          <p:nvSpPr>
            <p:cNvPr id="1049055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804"/>
              <a:endParaRPr lang="zh-CN" altLang="en-US" sz="2400" kern="0">
                <a:solidFill>
                  <a:schemeClr val="tx2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049056" name="文本框 37"/>
          <p:cNvSpPr>
            <a:spLocks noChangeArrowheads="1"/>
          </p:cNvSpPr>
          <p:nvPr/>
        </p:nvSpPr>
        <p:spPr bwMode="auto">
          <a:xfrm>
            <a:off x="2024868" y="2878691"/>
            <a:ext cx="1350873" cy="1994352"/>
          </a:xfrm>
          <a:prstGeom prst="rect">
            <a:avLst/>
          </a:prstGeom>
          <a:noFill/>
          <a:ln>
            <a:noFill/>
          </a:ln>
        </p:spPr>
        <p:txBody>
          <a:bodyPr wrap="square" lIns="121880" tIns="60940" rIns="121880" bIns="6094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dirty="0">
                <a:solidFill>
                  <a:schemeClr val="tx2"/>
                </a:solidFill>
              </a:rPr>
              <a:t>设计</a:t>
            </a:r>
            <a:endParaRPr lang="en-US" altLang="zh-CN" sz="4000" dirty="0">
              <a:solidFill>
                <a:schemeClr val="tx2"/>
              </a:solidFill>
            </a:endParaRPr>
          </a:p>
          <a:p>
            <a:pPr algn="ctr">
              <a:buNone/>
            </a:pPr>
            <a:r>
              <a:rPr lang="zh-CN" altLang="en-US" sz="4000" dirty="0">
                <a:solidFill>
                  <a:schemeClr val="tx2"/>
                </a:solidFill>
              </a:rPr>
              <a:t>要求</a:t>
            </a:r>
            <a:endParaRPr lang="en-US" altLang="zh-CN" sz="4000" dirty="0">
              <a:solidFill>
                <a:schemeClr val="tx2"/>
              </a:solidFill>
            </a:endParaRPr>
          </a:p>
          <a:p>
            <a:pPr algn="ctr">
              <a:buNone/>
            </a:pP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1049057" name="文本框 37"/>
          <p:cNvSpPr>
            <a:spLocks noChangeArrowheads="1"/>
          </p:cNvSpPr>
          <p:nvPr/>
        </p:nvSpPr>
        <p:spPr bwMode="auto">
          <a:xfrm>
            <a:off x="4773753" y="3072141"/>
            <a:ext cx="1186954" cy="1107955"/>
          </a:xfrm>
          <a:prstGeom prst="rect">
            <a:avLst/>
          </a:prstGeom>
          <a:noFill/>
          <a:ln>
            <a:noFill/>
          </a:ln>
        </p:spPr>
        <p:txBody>
          <a:bodyPr wrap="square" lIns="121880" tIns="60940" rIns="121880" bIns="6094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dirty="0">
                <a:solidFill>
                  <a:schemeClr val="accent1"/>
                </a:solidFill>
                <a:sym typeface="微软雅黑" pitchFamily="34" charset="-122"/>
              </a:rPr>
              <a:t>网络</a:t>
            </a:r>
            <a:endParaRPr lang="en-US" altLang="zh-CN" dirty="0">
              <a:solidFill>
                <a:schemeClr val="accent1"/>
              </a:solidFill>
              <a:sym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dirty="0">
                <a:solidFill>
                  <a:schemeClr val="accent1"/>
                </a:solidFill>
                <a:sym typeface="微软雅黑" pitchFamily="34" charset="-122"/>
              </a:rPr>
              <a:t>获取</a:t>
            </a:r>
            <a:endParaRPr lang="en-US" altLang="zh-CN" dirty="0">
              <a:solidFill>
                <a:schemeClr val="accent1"/>
              </a:solidFill>
              <a:sym typeface="微软雅黑" pitchFamily="34" charset="-122"/>
            </a:endParaRPr>
          </a:p>
        </p:txBody>
      </p:sp>
      <p:sp>
        <p:nvSpPr>
          <p:cNvPr id="1049058" name="文本框 37"/>
          <p:cNvSpPr>
            <a:spLocks noChangeArrowheads="1"/>
          </p:cNvSpPr>
          <p:nvPr/>
        </p:nvSpPr>
        <p:spPr bwMode="auto">
          <a:xfrm>
            <a:off x="4819999" y="4823346"/>
            <a:ext cx="1134369" cy="1107955"/>
          </a:xfrm>
          <a:prstGeom prst="rect">
            <a:avLst/>
          </a:prstGeom>
          <a:noFill/>
          <a:ln>
            <a:noFill/>
          </a:ln>
        </p:spPr>
        <p:txBody>
          <a:bodyPr wrap="square" lIns="121880" tIns="60940" rIns="121880" bIns="6094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dirty="0">
                <a:solidFill>
                  <a:schemeClr val="accent1"/>
                </a:solidFill>
                <a:sym typeface="微软雅黑" pitchFamily="34" charset="-122"/>
              </a:rPr>
              <a:t>图表</a:t>
            </a:r>
            <a:endParaRPr lang="en-US" altLang="zh-CN" dirty="0">
              <a:solidFill>
                <a:schemeClr val="accent1"/>
              </a:solidFill>
              <a:sym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dirty="0">
                <a:solidFill>
                  <a:schemeClr val="accent1"/>
                </a:solidFill>
                <a:sym typeface="微软雅黑" pitchFamily="34" charset="-122"/>
              </a:rPr>
              <a:t>绘制</a:t>
            </a:r>
            <a:endParaRPr lang="en-US" altLang="zh-CN" sz="2800" dirty="0">
              <a:solidFill>
                <a:schemeClr val="accent1"/>
              </a:solidFill>
              <a:sym typeface="微软雅黑" pitchFamily="34" charset="-122"/>
            </a:endParaRPr>
          </a:p>
        </p:txBody>
      </p:sp>
      <p:sp>
        <p:nvSpPr>
          <p:cNvPr id="1049059" name="文本框 37"/>
          <p:cNvSpPr>
            <a:spLocks noChangeArrowheads="1"/>
          </p:cNvSpPr>
          <p:nvPr/>
        </p:nvSpPr>
        <p:spPr bwMode="auto">
          <a:xfrm>
            <a:off x="4723980" y="1430351"/>
            <a:ext cx="1258290" cy="1107955"/>
          </a:xfrm>
          <a:prstGeom prst="rect">
            <a:avLst/>
          </a:prstGeom>
          <a:noFill/>
          <a:ln>
            <a:noFill/>
          </a:ln>
        </p:spPr>
        <p:txBody>
          <a:bodyPr wrap="square" lIns="121880" tIns="60940" rIns="121880" bIns="6094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dirty="0">
                <a:solidFill>
                  <a:schemeClr val="accent1"/>
                </a:solidFill>
                <a:sym typeface="微软雅黑" pitchFamily="34" charset="-122"/>
              </a:rPr>
              <a:t>设计</a:t>
            </a:r>
            <a:endParaRPr lang="en-US" altLang="zh-CN" dirty="0">
              <a:solidFill>
                <a:schemeClr val="accent1"/>
              </a:solidFill>
              <a:sym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dirty="0">
                <a:solidFill>
                  <a:schemeClr val="accent1"/>
                </a:solidFill>
                <a:sym typeface="微软雅黑" pitchFamily="34" charset="-122"/>
              </a:rPr>
              <a:t>界面</a:t>
            </a:r>
            <a:endParaRPr lang="en-US" altLang="zh-CN" dirty="0">
              <a:solidFill>
                <a:schemeClr val="accent1"/>
              </a:solidFill>
              <a:sym typeface="微软雅黑" pitchFamily="34" charset="-122"/>
            </a:endParaRPr>
          </a:p>
        </p:txBody>
      </p:sp>
      <p:sp>
        <p:nvSpPr>
          <p:cNvPr id="1049060" name="文本1"/>
          <p:cNvSpPr>
            <a:spLocks noChangeArrowheads="1"/>
          </p:cNvSpPr>
          <p:nvPr/>
        </p:nvSpPr>
        <p:spPr bwMode="gray">
          <a:xfrm>
            <a:off x="6704903" y="1514584"/>
            <a:ext cx="4129068" cy="1188673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91422" tIns="45712" rIns="91422" bIns="4571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804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设计一个查询气温和空气质量的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GUI</a:t>
            </a:r>
          </a:p>
        </p:txBody>
      </p:sp>
      <p:grpSp>
        <p:nvGrpSpPr>
          <p:cNvPr id="245" name="组合 34"/>
          <p:cNvGrpSpPr/>
          <p:nvPr/>
        </p:nvGrpSpPr>
        <p:grpSpPr>
          <a:xfrm>
            <a:off x="6525907" y="3098412"/>
            <a:ext cx="4343872" cy="114249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49061" name="圆角矩形 35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9062" name="圆角矩形 36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42000">
                  <a:srgbClr val="F0F0F0"/>
                </a:gs>
                <a:gs pos="100000">
                  <a:schemeClr val="bg1">
                    <a:lumMod val="8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49063" name="文本1"/>
          <p:cNvSpPr>
            <a:spLocks noChangeArrowheads="1"/>
          </p:cNvSpPr>
          <p:nvPr/>
        </p:nvSpPr>
        <p:spPr bwMode="gray">
          <a:xfrm>
            <a:off x="6704903" y="3068263"/>
            <a:ext cx="4129068" cy="1188673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91422" tIns="45712" rIns="91422" bIns="4571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804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获取网络数据并解析获得相关数据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保存到本地</a:t>
            </a:r>
          </a:p>
        </p:txBody>
      </p:sp>
      <p:grpSp>
        <p:nvGrpSpPr>
          <p:cNvPr id="246" name="组合 38"/>
          <p:cNvGrpSpPr/>
          <p:nvPr/>
        </p:nvGrpSpPr>
        <p:grpSpPr>
          <a:xfrm>
            <a:off x="6525907" y="4617184"/>
            <a:ext cx="4343872" cy="114249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49064" name="圆角矩形 3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9065" name="圆角矩形 40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42000">
                  <a:srgbClr val="F0F0F0"/>
                </a:gs>
                <a:gs pos="100000">
                  <a:schemeClr val="bg1">
                    <a:lumMod val="8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49066" name="文本1"/>
          <p:cNvSpPr>
            <a:spLocks noChangeArrowheads="1"/>
          </p:cNvSpPr>
          <p:nvPr/>
        </p:nvSpPr>
        <p:spPr bwMode="gray">
          <a:xfrm>
            <a:off x="6704903" y="4587035"/>
            <a:ext cx="4129068" cy="1188673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91422" tIns="45712" rIns="91422" bIns="4571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804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网络数据绘制或读取本地数据导入绘制，并保存</a:t>
            </a:r>
          </a:p>
        </p:txBody>
      </p:sp>
      <p:sp>
        <p:nvSpPr>
          <p:cNvPr id="1049067" name="标题 1"/>
          <p:cNvSpPr>
            <a:spLocks noGrp="1"/>
          </p:cNvSpPr>
          <p:nvPr>
            <p:ph type="title"/>
          </p:nvPr>
        </p:nvSpPr>
        <p:spPr>
          <a:xfrm>
            <a:off x="1220945" y="122663"/>
            <a:ext cx="4515196" cy="85707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设计要求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9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9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9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9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9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9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9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49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9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4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4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9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4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4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9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4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56" grpId="0"/>
      <p:bldP spid="1049057" grpId="0"/>
      <p:bldP spid="1049058" grpId="0"/>
      <p:bldP spid="1049059" grpId="0"/>
      <p:bldP spid="1049060" grpId="0"/>
      <p:bldP spid="1049063" grpId="0"/>
      <p:bldP spid="10490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文本框 22"/>
          <p:cNvSpPr txBox="1"/>
          <p:nvPr/>
        </p:nvSpPr>
        <p:spPr>
          <a:xfrm>
            <a:off x="3071416" y="2018554"/>
            <a:ext cx="1287780" cy="2656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300" dirty="0">
                <a:gradFill>
                  <a:gsLst>
                    <a:gs pos="34000">
                      <a:srgbClr val="203C57"/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8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2</a:t>
            </a:r>
            <a:endParaRPr lang="zh-CN" altLang="en-US" sz="17300" dirty="0">
              <a:gradFill>
                <a:gsLst>
                  <a:gs pos="34000">
                    <a:srgbClr val="203C57"/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86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cxnSp>
        <p:nvCxnSpPr>
          <p:cNvPr id="3145790" name="直接连接符 66"/>
          <p:cNvCxnSpPr>
            <a:cxnSpLocks/>
          </p:cNvCxnSpPr>
          <p:nvPr/>
        </p:nvCxnSpPr>
        <p:spPr>
          <a:xfrm flipV="1">
            <a:off x="4165600" y="602548"/>
            <a:ext cx="2142943" cy="1596285"/>
          </a:xfrm>
          <a:prstGeom prst="line">
            <a:avLst/>
          </a:prstGeom>
          <a:ln>
            <a:gradFill>
              <a:gsLst>
                <a:gs pos="0">
                  <a:srgbClr val="5695BF">
                    <a:alpha val="70000"/>
                  </a:srgbClr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91" name="直接连接符 65"/>
          <p:cNvCxnSpPr>
            <a:cxnSpLocks/>
          </p:cNvCxnSpPr>
          <p:nvPr/>
        </p:nvCxnSpPr>
        <p:spPr>
          <a:xfrm flipV="1">
            <a:off x="3475543" y="1619642"/>
            <a:ext cx="1139643" cy="848925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015" name="等腰三角形 61"/>
          <p:cNvSpPr/>
          <p:nvPr/>
        </p:nvSpPr>
        <p:spPr>
          <a:xfrm rot="1725151">
            <a:off x="7908898" y="2637532"/>
            <a:ext cx="2142309" cy="4050427"/>
          </a:xfrm>
          <a:custGeom>
            <a:avLst/>
            <a:gdLst>
              <a:gd name="connsiteX0" fmla="*/ 0 w 2668277"/>
              <a:gd name="connsiteY0" fmla="*/ 3349764 h 3349764"/>
              <a:gd name="connsiteX1" fmla="*/ 2668277 w 2668277"/>
              <a:gd name="connsiteY1" fmla="*/ 0 h 3349764"/>
              <a:gd name="connsiteX2" fmla="*/ 2668277 w 2668277"/>
              <a:gd name="connsiteY2" fmla="*/ 3349764 h 3349764"/>
              <a:gd name="connsiteX3" fmla="*/ 0 w 2668277"/>
              <a:gd name="connsiteY3" fmla="*/ 3349764 h 3349764"/>
              <a:gd name="connsiteX0" fmla="*/ 0 w 2142309"/>
              <a:gd name="connsiteY0" fmla="*/ 3727536 h 3727536"/>
              <a:gd name="connsiteX1" fmla="*/ 2142309 w 2142309"/>
              <a:gd name="connsiteY1" fmla="*/ 0 h 3727536"/>
              <a:gd name="connsiteX2" fmla="*/ 2142309 w 2142309"/>
              <a:gd name="connsiteY2" fmla="*/ 3349764 h 3727536"/>
              <a:gd name="connsiteX3" fmla="*/ 0 w 2142309"/>
              <a:gd name="connsiteY3" fmla="*/ 3727536 h 3727536"/>
              <a:gd name="connsiteX0" fmla="*/ 0 w 2142309"/>
              <a:gd name="connsiteY0" fmla="*/ 4050427 h 4050427"/>
              <a:gd name="connsiteX1" fmla="*/ 1965146 w 2142309"/>
              <a:gd name="connsiteY1" fmla="*/ 0 h 4050427"/>
              <a:gd name="connsiteX2" fmla="*/ 2142309 w 2142309"/>
              <a:gd name="connsiteY2" fmla="*/ 3672655 h 4050427"/>
              <a:gd name="connsiteX3" fmla="*/ 0 w 2142309"/>
              <a:gd name="connsiteY3" fmla="*/ 4050427 h 405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2309" h="4050427">
                <a:moveTo>
                  <a:pt x="0" y="4050427"/>
                </a:moveTo>
                <a:lnTo>
                  <a:pt x="1965146" y="0"/>
                </a:lnTo>
                <a:lnTo>
                  <a:pt x="2142309" y="3672655"/>
                </a:lnTo>
                <a:lnTo>
                  <a:pt x="0" y="4050427"/>
                </a:lnTo>
                <a:close/>
              </a:path>
            </a:pathLst>
          </a:custGeom>
          <a:noFill/>
          <a:ln w="19050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16" name="等腰三角形 3"/>
          <p:cNvSpPr/>
          <p:nvPr/>
        </p:nvSpPr>
        <p:spPr>
          <a:xfrm rot="19574429">
            <a:off x="-238202" y="394387"/>
            <a:ext cx="4160537" cy="1358074"/>
          </a:xfrm>
          <a:prstGeom prst="triangle">
            <a:avLst>
              <a:gd name="adj" fmla="val 42571"/>
            </a:avLst>
          </a:prstGeom>
          <a:noFill/>
          <a:ln w="19050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1" name="组合 26"/>
          <p:cNvGrpSpPr/>
          <p:nvPr/>
        </p:nvGrpSpPr>
        <p:grpSpPr>
          <a:xfrm rot="21292624">
            <a:off x="5932594" y="3485855"/>
            <a:ext cx="5558618" cy="3237826"/>
            <a:chOff x="2517634" y="-92365"/>
            <a:chExt cx="9775964" cy="6430505"/>
          </a:xfrm>
        </p:grpSpPr>
        <p:sp>
          <p:nvSpPr>
            <p:cNvPr id="1049017" name="任意多边形 20"/>
            <p:cNvSpPr/>
            <p:nvPr/>
          </p:nvSpPr>
          <p:spPr>
            <a:xfrm>
              <a:off x="10594109" y="794327"/>
              <a:ext cx="1681018" cy="3870037"/>
            </a:xfrm>
            <a:custGeom>
              <a:avLst/>
              <a:gdLst>
                <a:gd name="connsiteX0" fmla="*/ 1607127 w 1681018"/>
                <a:gd name="connsiteY0" fmla="*/ 0 h 3870037"/>
                <a:gd name="connsiteX1" fmla="*/ 1681018 w 1681018"/>
                <a:gd name="connsiteY1" fmla="*/ 138546 h 3870037"/>
                <a:gd name="connsiteX2" fmla="*/ 581891 w 1681018"/>
                <a:gd name="connsiteY2" fmla="*/ 3870037 h 3870037"/>
                <a:gd name="connsiteX3" fmla="*/ 0 w 1681018"/>
                <a:gd name="connsiteY3" fmla="*/ 3482109 h 3870037"/>
                <a:gd name="connsiteX4" fmla="*/ 1607127 w 1681018"/>
                <a:gd name="connsiteY4" fmla="*/ 0 h 387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018" h="3870037">
                  <a:moveTo>
                    <a:pt x="1607127" y="0"/>
                  </a:moveTo>
                  <a:lnTo>
                    <a:pt x="1681018" y="138546"/>
                  </a:lnTo>
                  <a:lnTo>
                    <a:pt x="581891" y="3870037"/>
                  </a:lnTo>
                  <a:lnTo>
                    <a:pt x="0" y="3482109"/>
                  </a:lnTo>
                  <a:lnTo>
                    <a:pt x="1607127" y="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018" name="任意多边形 19"/>
            <p:cNvSpPr/>
            <p:nvPr/>
          </p:nvSpPr>
          <p:spPr>
            <a:xfrm>
              <a:off x="9347200" y="4433455"/>
              <a:ext cx="738909" cy="1597890"/>
            </a:xfrm>
            <a:custGeom>
              <a:avLst/>
              <a:gdLst>
                <a:gd name="connsiteX0" fmla="*/ 738909 w 738909"/>
                <a:gd name="connsiteY0" fmla="*/ 175490 h 1597890"/>
                <a:gd name="connsiteX1" fmla="*/ 489527 w 738909"/>
                <a:gd name="connsiteY1" fmla="*/ 1597890 h 1597890"/>
                <a:gd name="connsiteX2" fmla="*/ 0 w 738909"/>
                <a:gd name="connsiteY2" fmla="*/ 1293090 h 1597890"/>
                <a:gd name="connsiteX3" fmla="*/ 415636 w 738909"/>
                <a:gd name="connsiteY3" fmla="*/ 0 h 1597890"/>
                <a:gd name="connsiteX4" fmla="*/ 738909 w 738909"/>
                <a:gd name="connsiteY4" fmla="*/ 175490 h 159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909" h="1597890">
                  <a:moveTo>
                    <a:pt x="738909" y="175490"/>
                  </a:moveTo>
                  <a:lnTo>
                    <a:pt x="489527" y="1597890"/>
                  </a:lnTo>
                  <a:lnTo>
                    <a:pt x="0" y="1293090"/>
                  </a:lnTo>
                  <a:lnTo>
                    <a:pt x="415636" y="0"/>
                  </a:lnTo>
                  <a:lnTo>
                    <a:pt x="738909" y="17549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2" name="组合 15"/>
            <p:cNvGrpSpPr/>
            <p:nvPr/>
          </p:nvGrpSpPr>
          <p:grpSpPr>
            <a:xfrm>
              <a:off x="2517634" y="-92365"/>
              <a:ext cx="9775964" cy="6430505"/>
              <a:chOff x="2706896" y="-1008171"/>
              <a:chExt cx="6479676" cy="4025512"/>
            </a:xfrm>
          </p:grpSpPr>
          <p:sp>
            <p:nvSpPr>
              <p:cNvPr id="1049019" name="任意多边形 9"/>
              <p:cNvSpPr/>
              <p:nvPr/>
            </p:nvSpPr>
            <p:spPr>
              <a:xfrm>
                <a:off x="6805750" y="-1008171"/>
                <a:ext cx="2380822" cy="3198198"/>
              </a:xfrm>
              <a:custGeom>
                <a:avLst/>
                <a:gdLst>
                  <a:gd name="connsiteX0" fmla="*/ 1314994 w 2238103"/>
                  <a:gd name="connsiteY0" fmla="*/ 2307772 h 2307772"/>
                  <a:gd name="connsiteX1" fmla="*/ 0 w 2238103"/>
                  <a:gd name="connsiteY1" fmla="*/ 1724297 h 2307772"/>
                  <a:gd name="connsiteX2" fmla="*/ 1584960 w 2238103"/>
                  <a:gd name="connsiteY2" fmla="*/ 0 h 2307772"/>
                  <a:gd name="connsiteX3" fmla="*/ 2238103 w 2238103"/>
                  <a:gd name="connsiteY3" fmla="*/ 52252 h 2307772"/>
                  <a:gd name="connsiteX4" fmla="*/ 1314994 w 2238103"/>
                  <a:gd name="connsiteY4" fmla="*/ 2307772 h 2307772"/>
                  <a:gd name="connsiteX0" fmla="*/ 1314994 w 2380822"/>
                  <a:gd name="connsiteY0" fmla="*/ 3198198 h 3198198"/>
                  <a:gd name="connsiteX1" fmla="*/ 0 w 2380822"/>
                  <a:gd name="connsiteY1" fmla="*/ 2614723 h 3198198"/>
                  <a:gd name="connsiteX2" fmla="*/ 2380822 w 2380822"/>
                  <a:gd name="connsiteY2" fmla="*/ 0 h 3198198"/>
                  <a:gd name="connsiteX3" fmla="*/ 2238103 w 2380822"/>
                  <a:gd name="connsiteY3" fmla="*/ 942678 h 3198198"/>
                  <a:gd name="connsiteX4" fmla="*/ 1314994 w 2380822"/>
                  <a:gd name="connsiteY4" fmla="*/ 3198198 h 3198198"/>
                  <a:gd name="connsiteX0" fmla="*/ 1314994 w 2380822"/>
                  <a:gd name="connsiteY0" fmla="*/ 3198198 h 3198198"/>
                  <a:gd name="connsiteX1" fmla="*/ 0 w 2380822"/>
                  <a:gd name="connsiteY1" fmla="*/ 2614723 h 3198198"/>
                  <a:gd name="connsiteX2" fmla="*/ 2380822 w 2380822"/>
                  <a:gd name="connsiteY2" fmla="*/ 0 h 3198198"/>
                  <a:gd name="connsiteX3" fmla="*/ 2372787 w 2380822"/>
                  <a:gd name="connsiteY3" fmla="*/ 300877 h 3198198"/>
                  <a:gd name="connsiteX4" fmla="*/ 1314994 w 2380822"/>
                  <a:gd name="connsiteY4" fmla="*/ 3198198 h 3198198"/>
                  <a:gd name="connsiteX0" fmla="*/ 1314994 w 2380822"/>
                  <a:gd name="connsiteY0" fmla="*/ 3198198 h 3198198"/>
                  <a:gd name="connsiteX1" fmla="*/ 0 w 2380822"/>
                  <a:gd name="connsiteY1" fmla="*/ 2614723 h 3198198"/>
                  <a:gd name="connsiteX2" fmla="*/ 2380822 w 2380822"/>
                  <a:gd name="connsiteY2" fmla="*/ 0 h 3198198"/>
                  <a:gd name="connsiteX3" fmla="*/ 2360544 w 2380822"/>
                  <a:gd name="connsiteY3" fmla="*/ 532157 h 3198198"/>
                  <a:gd name="connsiteX4" fmla="*/ 1314994 w 2380822"/>
                  <a:gd name="connsiteY4" fmla="*/ 3198198 h 3198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0822" h="3198198">
                    <a:moveTo>
                      <a:pt x="1314994" y="3198198"/>
                    </a:moveTo>
                    <a:lnTo>
                      <a:pt x="0" y="2614723"/>
                    </a:lnTo>
                    <a:lnTo>
                      <a:pt x="2380822" y="0"/>
                    </a:lnTo>
                    <a:lnTo>
                      <a:pt x="2360544" y="532157"/>
                    </a:lnTo>
                    <a:lnTo>
                      <a:pt x="1314994" y="31981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rgbClr val="72BBE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020" name="任意多边形 12"/>
              <p:cNvSpPr/>
              <p:nvPr/>
            </p:nvSpPr>
            <p:spPr>
              <a:xfrm>
                <a:off x="4293326" y="1911159"/>
                <a:ext cx="1336766" cy="679268"/>
              </a:xfrm>
              <a:custGeom>
                <a:avLst/>
                <a:gdLst>
                  <a:gd name="connsiteX0" fmla="*/ 95794 w 1288868"/>
                  <a:gd name="connsiteY0" fmla="*/ 644434 h 679268"/>
                  <a:gd name="connsiteX1" fmla="*/ 1288868 w 1288868"/>
                  <a:gd name="connsiteY1" fmla="*/ 679268 h 679268"/>
                  <a:gd name="connsiteX2" fmla="*/ 0 w 1288868"/>
                  <a:gd name="connsiteY2" fmla="*/ 0 h 679268"/>
                  <a:gd name="connsiteX3" fmla="*/ 95794 w 1288868"/>
                  <a:gd name="connsiteY3" fmla="*/ 644434 h 679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8868" h="679268">
                    <a:moveTo>
                      <a:pt x="95794" y="644434"/>
                    </a:moveTo>
                    <a:lnTo>
                      <a:pt x="1288868" y="679268"/>
                    </a:lnTo>
                    <a:lnTo>
                      <a:pt x="0" y="0"/>
                    </a:lnTo>
                    <a:lnTo>
                      <a:pt x="95794" y="64443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021" name="任意多边形 14"/>
              <p:cNvSpPr/>
              <p:nvPr/>
            </p:nvSpPr>
            <p:spPr>
              <a:xfrm>
                <a:off x="7180219" y="1179832"/>
                <a:ext cx="923109" cy="1010195"/>
              </a:xfrm>
              <a:custGeom>
                <a:avLst/>
                <a:gdLst>
                  <a:gd name="connsiteX0" fmla="*/ 923109 w 923109"/>
                  <a:gd name="connsiteY0" fmla="*/ 1010195 h 1010195"/>
                  <a:gd name="connsiteX1" fmla="*/ 557349 w 923109"/>
                  <a:gd name="connsiteY1" fmla="*/ 200297 h 1010195"/>
                  <a:gd name="connsiteX2" fmla="*/ 0 w 923109"/>
                  <a:gd name="connsiteY2" fmla="*/ 0 h 1010195"/>
                  <a:gd name="connsiteX3" fmla="*/ 409303 w 923109"/>
                  <a:gd name="connsiteY3" fmla="*/ 775063 h 1010195"/>
                  <a:gd name="connsiteX4" fmla="*/ 923109 w 923109"/>
                  <a:gd name="connsiteY4" fmla="*/ 1010195 h 10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109" h="1010195">
                    <a:moveTo>
                      <a:pt x="923109" y="1010195"/>
                    </a:moveTo>
                    <a:lnTo>
                      <a:pt x="557349" y="200297"/>
                    </a:lnTo>
                    <a:lnTo>
                      <a:pt x="0" y="0"/>
                    </a:lnTo>
                    <a:lnTo>
                      <a:pt x="409303" y="775063"/>
                    </a:lnTo>
                    <a:lnTo>
                      <a:pt x="923109" y="101019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022" name="任意多边形 8"/>
              <p:cNvSpPr/>
              <p:nvPr/>
            </p:nvSpPr>
            <p:spPr>
              <a:xfrm>
                <a:off x="6152608" y="692152"/>
                <a:ext cx="1584960" cy="2325189"/>
              </a:xfrm>
              <a:custGeom>
                <a:avLst/>
                <a:gdLst>
                  <a:gd name="connsiteX0" fmla="*/ 1149531 w 1584960"/>
                  <a:gd name="connsiteY0" fmla="*/ 2325189 h 2325189"/>
                  <a:gd name="connsiteX1" fmla="*/ 1584960 w 1584960"/>
                  <a:gd name="connsiteY1" fmla="*/ 687978 h 2325189"/>
                  <a:gd name="connsiteX2" fmla="*/ 0 w 1584960"/>
                  <a:gd name="connsiteY2" fmla="*/ 0 h 2325189"/>
                  <a:gd name="connsiteX3" fmla="*/ 357051 w 1584960"/>
                  <a:gd name="connsiteY3" fmla="*/ 1933303 h 2325189"/>
                  <a:gd name="connsiteX4" fmla="*/ 1149531 w 1584960"/>
                  <a:gd name="connsiteY4" fmla="*/ 2325189 h 2325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960" h="2325189">
                    <a:moveTo>
                      <a:pt x="1149531" y="2325189"/>
                    </a:moveTo>
                    <a:lnTo>
                      <a:pt x="1584960" y="687978"/>
                    </a:lnTo>
                    <a:lnTo>
                      <a:pt x="0" y="0"/>
                    </a:lnTo>
                    <a:lnTo>
                      <a:pt x="357051" y="1933303"/>
                    </a:lnTo>
                    <a:lnTo>
                      <a:pt x="1149531" y="232518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rgbClr val="72BBE0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023" name="任意多边形 13"/>
              <p:cNvSpPr/>
              <p:nvPr/>
            </p:nvSpPr>
            <p:spPr>
              <a:xfrm>
                <a:off x="4883334" y="979506"/>
                <a:ext cx="2403566" cy="2029097"/>
              </a:xfrm>
              <a:custGeom>
                <a:avLst/>
                <a:gdLst>
                  <a:gd name="connsiteX0" fmla="*/ 1593669 w 2403566"/>
                  <a:gd name="connsiteY0" fmla="*/ 1663337 h 2029097"/>
                  <a:gd name="connsiteX1" fmla="*/ 2403566 w 2403566"/>
                  <a:gd name="connsiteY1" fmla="*/ 2029097 h 2029097"/>
                  <a:gd name="connsiteX2" fmla="*/ 1532709 w 2403566"/>
                  <a:gd name="connsiteY2" fmla="*/ 661851 h 2029097"/>
                  <a:gd name="connsiteX3" fmla="*/ 0 w 2403566"/>
                  <a:gd name="connsiteY3" fmla="*/ 0 h 2029097"/>
                  <a:gd name="connsiteX4" fmla="*/ 1593669 w 2403566"/>
                  <a:gd name="connsiteY4" fmla="*/ 1663337 h 2029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3566" h="2029097">
                    <a:moveTo>
                      <a:pt x="1593669" y="1663337"/>
                    </a:moveTo>
                    <a:lnTo>
                      <a:pt x="2403566" y="2029097"/>
                    </a:lnTo>
                    <a:lnTo>
                      <a:pt x="1532709" y="661851"/>
                    </a:lnTo>
                    <a:lnTo>
                      <a:pt x="0" y="0"/>
                    </a:lnTo>
                    <a:lnTo>
                      <a:pt x="1593669" y="1663337"/>
                    </a:lnTo>
                    <a:close/>
                  </a:path>
                </a:pathLst>
              </a:custGeom>
              <a:gradFill>
                <a:gsLst>
                  <a:gs pos="46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024" name="任意多边形 5"/>
              <p:cNvSpPr/>
              <p:nvPr/>
            </p:nvSpPr>
            <p:spPr>
              <a:xfrm>
                <a:off x="2706896" y="922720"/>
                <a:ext cx="3728739" cy="1645920"/>
              </a:xfrm>
              <a:custGeom>
                <a:avLst/>
                <a:gdLst>
                  <a:gd name="connsiteX0" fmla="*/ 0 w 3587932"/>
                  <a:gd name="connsiteY0" fmla="*/ 914400 h 1645920"/>
                  <a:gd name="connsiteX1" fmla="*/ 2002972 w 3587932"/>
                  <a:gd name="connsiteY1" fmla="*/ 0 h 1645920"/>
                  <a:gd name="connsiteX2" fmla="*/ 3587932 w 3587932"/>
                  <a:gd name="connsiteY2" fmla="*/ 714103 h 1645920"/>
                  <a:gd name="connsiteX3" fmla="*/ 1497875 w 3587932"/>
                  <a:gd name="connsiteY3" fmla="*/ 1645920 h 1645920"/>
                  <a:gd name="connsiteX4" fmla="*/ 0 w 3587932"/>
                  <a:gd name="connsiteY4" fmla="*/ 914400 h 1645920"/>
                  <a:gd name="connsiteX0" fmla="*/ 0 w 3728739"/>
                  <a:gd name="connsiteY0" fmla="*/ 1041604 h 1645920"/>
                  <a:gd name="connsiteX1" fmla="*/ 2143779 w 3728739"/>
                  <a:gd name="connsiteY1" fmla="*/ 0 h 1645920"/>
                  <a:gd name="connsiteX2" fmla="*/ 3728739 w 3728739"/>
                  <a:gd name="connsiteY2" fmla="*/ 714103 h 1645920"/>
                  <a:gd name="connsiteX3" fmla="*/ 1638682 w 3728739"/>
                  <a:gd name="connsiteY3" fmla="*/ 1645920 h 1645920"/>
                  <a:gd name="connsiteX4" fmla="*/ 0 w 3728739"/>
                  <a:gd name="connsiteY4" fmla="*/ 1041604 h 164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8739" h="1645920">
                    <a:moveTo>
                      <a:pt x="0" y="1041604"/>
                    </a:moveTo>
                    <a:lnTo>
                      <a:pt x="2143779" y="0"/>
                    </a:lnTo>
                    <a:lnTo>
                      <a:pt x="3728739" y="714103"/>
                    </a:lnTo>
                    <a:lnTo>
                      <a:pt x="1638682" y="1645920"/>
                    </a:lnTo>
                    <a:lnTo>
                      <a:pt x="0" y="10416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shade val="67500"/>
                      <a:satMod val="115000"/>
                    </a:schemeClr>
                  </a:gs>
                  <a:gs pos="65000">
                    <a:srgbClr val="72BBE0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49025" name="等腰三角形 18"/>
          <p:cNvSpPr/>
          <p:nvPr/>
        </p:nvSpPr>
        <p:spPr>
          <a:xfrm rot="13442735">
            <a:off x="11334669" y="5550884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26" name="等腰三角形 21"/>
          <p:cNvSpPr/>
          <p:nvPr/>
        </p:nvSpPr>
        <p:spPr>
          <a:xfrm rot="1933046">
            <a:off x="9909695" y="2695308"/>
            <a:ext cx="417748" cy="434399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27" name="等腰三角形 23"/>
          <p:cNvSpPr/>
          <p:nvPr/>
        </p:nvSpPr>
        <p:spPr>
          <a:xfrm rot="529011">
            <a:off x="10133619" y="1728999"/>
            <a:ext cx="307544" cy="220082"/>
          </a:xfrm>
          <a:prstGeom prst="triangle">
            <a:avLst/>
          </a:prstGeom>
          <a:solidFill>
            <a:srgbClr val="3F76A4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28" name="等腰三角形 36"/>
          <p:cNvSpPr/>
          <p:nvPr/>
        </p:nvSpPr>
        <p:spPr>
          <a:xfrm rot="18891416">
            <a:off x="9876010" y="2551889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3" name="组合 40"/>
          <p:cNvGrpSpPr/>
          <p:nvPr/>
        </p:nvGrpSpPr>
        <p:grpSpPr>
          <a:xfrm rot="20748977">
            <a:off x="-81535" y="768623"/>
            <a:ext cx="5505833" cy="2194748"/>
            <a:chOff x="976167" y="2623796"/>
            <a:chExt cx="9683129" cy="4358894"/>
          </a:xfrm>
        </p:grpSpPr>
        <p:sp>
          <p:nvSpPr>
            <p:cNvPr id="1049029" name="任意多边形 42"/>
            <p:cNvSpPr/>
            <p:nvPr/>
          </p:nvSpPr>
          <p:spPr>
            <a:xfrm>
              <a:off x="9347200" y="4433455"/>
              <a:ext cx="738909" cy="1597890"/>
            </a:xfrm>
            <a:custGeom>
              <a:avLst/>
              <a:gdLst>
                <a:gd name="connsiteX0" fmla="*/ 738909 w 738909"/>
                <a:gd name="connsiteY0" fmla="*/ 175490 h 1597890"/>
                <a:gd name="connsiteX1" fmla="*/ 489527 w 738909"/>
                <a:gd name="connsiteY1" fmla="*/ 1597890 h 1597890"/>
                <a:gd name="connsiteX2" fmla="*/ 0 w 738909"/>
                <a:gd name="connsiteY2" fmla="*/ 1293090 h 1597890"/>
                <a:gd name="connsiteX3" fmla="*/ 415636 w 738909"/>
                <a:gd name="connsiteY3" fmla="*/ 0 h 1597890"/>
                <a:gd name="connsiteX4" fmla="*/ 738909 w 738909"/>
                <a:gd name="connsiteY4" fmla="*/ 175490 h 159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909" h="1597890">
                  <a:moveTo>
                    <a:pt x="738909" y="175490"/>
                  </a:moveTo>
                  <a:lnTo>
                    <a:pt x="489527" y="1597890"/>
                  </a:lnTo>
                  <a:lnTo>
                    <a:pt x="0" y="1293090"/>
                  </a:lnTo>
                  <a:lnTo>
                    <a:pt x="415636" y="0"/>
                  </a:lnTo>
                  <a:lnTo>
                    <a:pt x="738909" y="17549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030" name="任意多边形 43"/>
            <p:cNvSpPr/>
            <p:nvPr/>
          </p:nvSpPr>
          <p:spPr>
            <a:xfrm>
              <a:off x="3093188" y="4082472"/>
              <a:ext cx="4331855" cy="2900218"/>
            </a:xfrm>
            <a:custGeom>
              <a:avLst/>
              <a:gdLst>
                <a:gd name="connsiteX0" fmla="*/ 4331855 w 4331855"/>
                <a:gd name="connsiteY0" fmla="*/ 655782 h 2900218"/>
                <a:gd name="connsiteX1" fmla="*/ 3472873 w 4331855"/>
                <a:gd name="connsiteY1" fmla="*/ 1108364 h 2900218"/>
                <a:gd name="connsiteX2" fmla="*/ 4202545 w 4331855"/>
                <a:gd name="connsiteY2" fmla="*/ 1588655 h 2900218"/>
                <a:gd name="connsiteX3" fmla="*/ 1366982 w 4331855"/>
                <a:gd name="connsiteY3" fmla="*/ 2900218 h 2900218"/>
                <a:gd name="connsiteX4" fmla="*/ 0 w 4331855"/>
                <a:gd name="connsiteY4" fmla="*/ 2890982 h 2900218"/>
                <a:gd name="connsiteX5" fmla="*/ 3897745 w 4331855"/>
                <a:gd name="connsiteY5" fmla="*/ 0 h 2900218"/>
                <a:gd name="connsiteX6" fmla="*/ 4331855 w 4331855"/>
                <a:gd name="connsiteY6" fmla="*/ 655782 h 290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1855" h="2900218">
                  <a:moveTo>
                    <a:pt x="4331855" y="655782"/>
                  </a:moveTo>
                  <a:lnTo>
                    <a:pt x="3472873" y="1108364"/>
                  </a:lnTo>
                  <a:lnTo>
                    <a:pt x="4202545" y="1588655"/>
                  </a:lnTo>
                  <a:lnTo>
                    <a:pt x="1366982" y="2900218"/>
                  </a:lnTo>
                  <a:lnTo>
                    <a:pt x="0" y="2890982"/>
                  </a:lnTo>
                  <a:lnTo>
                    <a:pt x="3897745" y="0"/>
                  </a:lnTo>
                  <a:lnTo>
                    <a:pt x="4331855" y="655782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4" name="组合 44"/>
            <p:cNvGrpSpPr/>
            <p:nvPr/>
          </p:nvGrpSpPr>
          <p:grpSpPr>
            <a:xfrm>
              <a:off x="976167" y="2623796"/>
              <a:ext cx="9683129" cy="4280389"/>
              <a:chOff x="1685185" y="692152"/>
              <a:chExt cx="6418143" cy="2679534"/>
            </a:xfrm>
          </p:grpSpPr>
          <p:sp>
            <p:nvSpPr>
              <p:cNvPr id="1049031" name="任意多边形 45"/>
              <p:cNvSpPr/>
              <p:nvPr/>
            </p:nvSpPr>
            <p:spPr>
              <a:xfrm>
                <a:off x="1685185" y="1854747"/>
                <a:ext cx="3944906" cy="1516939"/>
              </a:xfrm>
              <a:custGeom>
                <a:avLst/>
                <a:gdLst>
                  <a:gd name="connsiteX0" fmla="*/ 2473234 w 3553097"/>
                  <a:gd name="connsiteY0" fmla="*/ 1210492 h 1210492"/>
                  <a:gd name="connsiteX1" fmla="*/ 3553097 w 3553097"/>
                  <a:gd name="connsiteY1" fmla="*/ 722812 h 1210492"/>
                  <a:gd name="connsiteX2" fmla="*/ 2107474 w 3553097"/>
                  <a:gd name="connsiteY2" fmla="*/ 0 h 1210492"/>
                  <a:gd name="connsiteX3" fmla="*/ 0 w 3553097"/>
                  <a:gd name="connsiteY3" fmla="*/ 1149532 h 1210492"/>
                  <a:gd name="connsiteX4" fmla="*/ 2473234 w 3553097"/>
                  <a:gd name="connsiteY4" fmla="*/ 1210492 h 1210492"/>
                  <a:gd name="connsiteX0" fmla="*/ 1383515 w 3553097"/>
                  <a:gd name="connsiteY0" fmla="*/ 1516938 h 1516938"/>
                  <a:gd name="connsiteX1" fmla="*/ 3553097 w 3553097"/>
                  <a:gd name="connsiteY1" fmla="*/ 722812 h 1516938"/>
                  <a:gd name="connsiteX2" fmla="*/ 2107474 w 3553097"/>
                  <a:gd name="connsiteY2" fmla="*/ 0 h 1516938"/>
                  <a:gd name="connsiteX3" fmla="*/ 0 w 3553097"/>
                  <a:gd name="connsiteY3" fmla="*/ 1149532 h 1516938"/>
                  <a:gd name="connsiteX4" fmla="*/ 1383515 w 3553097"/>
                  <a:gd name="connsiteY4" fmla="*/ 1516938 h 1516938"/>
                  <a:gd name="connsiteX0" fmla="*/ 1775324 w 3944906"/>
                  <a:gd name="connsiteY0" fmla="*/ 1516938 h 1516938"/>
                  <a:gd name="connsiteX1" fmla="*/ 3944906 w 3944906"/>
                  <a:gd name="connsiteY1" fmla="*/ 722812 h 1516938"/>
                  <a:gd name="connsiteX2" fmla="*/ 2499283 w 3944906"/>
                  <a:gd name="connsiteY2" fmla="*/ 0 h 1516938"/>
                  <a:gd name="connsiteX3" fmla="*/ 0 w 3944906"/>
                  <a:gd name="connsiteY3" fmla="*/ 1490668 h 1516938"/>
                  <a:gd name="connsiteX4" fmla="*/ 1775324 w 3944906"/>
                  <a:gd name="connsiteY4" fmla="*/ 1516938 h 1516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44906" h="1516938">
                    <a:moveTo>
                      <a:pt x="1775324" y="1516938"/>
                    </a:moveTo>
                    <a:lnTo>
                      <a:pt x="3944906" y="722812"/>
                    </a:lnTo>
                    <a:lnTo>
                      <a:pt x="2499283" y="0"/>
                    </a:lnTo>
                    <a:lnTo>
                      <a:pt x="0" y="1490668"/>
                    </a:lnTo>
                    <a:lnTo>
                      <a:pt x="1775324" y="151693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5" name="组合 46"/>
              <p:cNvGrpSpPr/>
              <p:nvPr/>
            </p:nvGrpSpPr>
            <p:grpSpPr>
              <a:xfrm>
                <a:off x="2706896" y="692152"/>
                <a:ext cx="5396432" cy="2325189"/>
                <a:chOff x="2706896" y="692152"/>
                <a:chExt cx="5396432" cy="2325189"/>
              </a:xfrm>
            </p:grpSpPr>
            <p:sp>
              <p:nvSpPr>
                <p:cNvPr id="1049032" name="任意多边形 48"/>
                <p:cNvSpPr/>
                <p:nvPr/>
              </p:nvSpPr>
              <p:spPr>
                <a:xfrm>
                  <a:off x="4293326" y="1911159"/>
                  <a:ext cx="1336766" cy="679268"/>
                </a:xfrm>
                <a:custGeom>
                  <a:avLst/>
                  <a:gdLst>
                    <a:gd name="connsiteX0" fmla="*/ 95794 w 1288868"/>
                    <a:gd name="connsiteY0" fmla="*/ 644434 h 679268"/>
                    <a:gd name="connsiteX1" fmla="*/ 1288868 w 1288868"/>
                    <a:gd name="connsiteY1" fmla="*/ 679268 h 679268"/>
                    <a:gd name="connsiteX2" fmla="*/ 0 w 1288868"/>
                    <a:gd name="connsiteY2" fmla="*/ 0 h 679268"/>
                    <a:gd name="connsiteX3" fmla="*/ 95794 w 1288868"/>
                    <a:gd name="connsiteY3" fmla="*/ 644434 h 679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88868" h="679268">
                      <a:moveTo>
                        <a:pt x="95794" y="644434"/>
                      </a:moveTo>
                      <a:lnTo>
                        <a:pt x="1288868" y="679268"/>
                      </a:lnTo>
                      <a:lnTo>
                        <a:pt x="0" y="0"/>
                      </a:lnTo>
                      <a:lnTo>
                        <a:pt x="95794" y="644434"/>
                      </a:lnTo>
                      <a:close/>
                    </a:path>
                  </a:pathLst>
                </a:custGeom>
                <a:solidFill>
                  <a:srgbClr val="203C57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9033" name="任意多边形 49"/>
                <p:cNvSpPr/>
                <p:nvPr/>
              </p:nvSpPr>
              <p:spPr>
                <a:xfrm>
                  <a:off x="7180219" y="1179832"/>
                  <a:ext cx="923109" cy="1010195"/>
                </a:xfrm>
                <a:custGeom>
                  <a:avLst/>
                  <a:gdLst>
                    <a:gd name="connsiteX0" fmla="*/ 923109 w 923109"/>
                    <a:gd name="connsiteY0" fmla="*/ 1010195 h 1010195"/>
                    <a:gd name="connsiteX1" fmla="*/ 557349 w 923109"/>
                    <a:gd name="connsiteY1" fmla="*/ 200297 h 1010195"/>
                    <a:gd name="connsiteX2" fmla="*/ 0 w 923109"/>
                    <a:gd name="connsiteY2" fmla="*/ 0 h 1010195"/>
                    <a:gd name="connsiteX3" fmla="*/ 409303 w 923109"/>
                    <a:gd name="connsiteY3" fmla="*/ 775063 h 1010195"/>
                    <a:gd name="connsiteX4" fmla="*/ 923109 w 923109"/>
                    <a:gd name="connsiteY4" fmla="*/ 1010195 h 101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3109" h="1010195">
                      <a:moveTo>
                        <a:pt x="923109" y="1010195"/>
                      </a:moveTo>
                      <a:lnTo>
                        <a:pt x="557349" y="200297"/>
                      </a:lnTo>
                      <a:lnTo>
                        <a:pt x="0" y="0"/>
                      </a:lnTo>
                      <a:lnTo>
                        <a:pt x="409303" y="775063"/>
                      </a:lnTo>
                      <a:lnTo>
                        <a:pt x="923109" y="1010195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9034" name="任意多边形 50"/>
                <p:cNvSpPr/>
                <p:nvPr/>
              </p:nvSpPr>
              <p:spPr>
                <a:xfrm>
                  <a:off x="6152608" y="692152"/>
                  <a:ext cx="1584960" cy="2325189"/>
                </a:xfrm>
                <a:custGeom>
                  <a:avLst/>
                  <a:gdLst>
                    <a:gd name="connsiteX0" fmla="*/ 1149531 w 1584960"/>
                    <a:gd name="connsiteY0" fmla="*/ 2325189 h 2325189"/>
                    <a:gd name="connsiteX1" fmla="*/ 1584960 w 1584960"/>
                    <a:gd name="connsiteY1" fmla="*/ 687978 h 2325189"/>
                    <a:gd name="connsiteX2" fmla="*/ 0 w 1584960"/>
                    <a:gd name="connsiteY2" fmla="*/ 0 h 2325189"/>
                    <a:gd name="connsiteX3" fmla="*/ 357051 w 1584960"/>
                    <a:gd name="connsiteY3" fmla="*/ 1933303 h 2325189"/>
                    <a:gd name="connsiteX4" fmla="*/ 1149531 w 1584960"/>
                    <a:gd name="connsiteY4" fmla="*/ 2325189 h 2325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960" h="2325189">
                      <a:moveTo>
                        <a:pt x="1149531" y="2325189"/>
                      </a:moveTo>
                      <a:lnTo>
                        <a:pt x="1584960" y="687978"/>
                      </a:lnTo>
                      <a:lnTo>
                        <a:pt x="0" y="0"/>
                      </a:lnTo>
                      <a:lnTo>
                        <a:pt x="357051" y="1933303"/>
                      </a:lnTo>
                      <a:lnTo>
                        <a:pt x="1149531" y="232518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rgbClr val="72BBE0"/>
                    </a:gs>
                  </a:gsLst>
                  <a:lin ang="189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9035" name="任意多边形 51"/>
                <p:cNvSpPr/>
                <p:nvPr/>
              </p:nvSpPr>
              <p:spPr>
                <a:xfrm>
                  <a:off x="4883334" y="979506"/>
                  <a:ext cx="2403566" cy="2029097"/>
                </a:xfrm>
                <a:custGeom>
                  <a:avLst/>
                  <a:gdLst>
                    <a:gd name="connsiteX0" fmla="*/ 1593669 w 2403566"/>
                    <a:gd name="connsiteY0" fmla="*/ 1663337 h 2029097"/>
                    <a:gd name="connsiteX1" fmla="*/ 2403566 w 2403566"/>
                    <a:gd name="connsiteY1" fmla="*/ 2029097 h 2029097"/>
                    <a:gd name="connsiteX2" fmla="*/ 1532709 w 2403566"/>
                    <a:gd name="connsiteY2" fmla="*/ 661851 h 2029097"/>
                    <a:gd name="connsiteX3" fmla="*/ 0 w 2403566"/>
                    <a:gd name="connsiteY3" fmla="*/ 0 h 2029097"/>
                    <a:gd name="connsiteX4" fmla="*/ 1593669 w 2403566"/>
                    <a:gd name="connsiteY4" fmla="*/ 1663337 h 2029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03566" h="2029097">
                      <a:moveTo>
                        <a:pt x="1593669" y="1663337"/>
                      </a:moveTo>
                      <a:lnTo>
                        <a:pt x="2403566" y="2029097"/>
                      </a:lnTo>
                      <a:lnTo>
                        <a:pt x="1532709" y="661851"/>
                      </a:lnTo>
                      <a:lnTo>
                        <a:pt x="0" y="0"/>
                      </a:lnTo>
                      <a:lnTo>
                        <a:pt x="1593669" y="1663337"/>
                      </a:lnTo>
                      <a:close/>
                    </a:path>
                  </a:pathLst>
                </a:custGeom>
                <a:gradFill>
                  <a:gsLst>
                    <a:gs pos="46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9036" name="任意多边形 52"/>
                <p:cNvSpPr/>
                <p:nvPr/>
              </p:nvSpPr>
              <p:spPr>
                <a:xfrm>
                  <a:off x="2706896" y="922720"/>
                  <a:ext cx="3728739" cy="1645920"/>
                </a:xfrm>
                <a:custGeom>
                  <a:avLst/>
                  <a:gdLst>
                    <a:gd name="connsiteX0" fmla="*/ 0 w 3587932"/>
                    <a:gd name="connsiteY0" fmla="*/ 914400 h 1645920"/>
                    <a:gd name="connsiteX1" fmla="*/ 2002972 w 3587932"/>
                    <a:gd name="connsiteY1" fmla="*/ 0 h 1645920"/>
                    <a:gd name="connsiteX2" fmla="*/ 3587932 w 3587932"/>
                    <a:gd name="connsiteY2" fmla="*/ 714103 h 1645920"/>
                    <a:gd name="connsiteX3" fmla="*/ 1497875 w 3587932"/>
                    <a:gd name="connsiteY3" fmla="*/ 1645920 h 1645920"/>
                    <a:gd name="connsiteX4" fmla="*/ 0 w 3587932"/>
                    <a:gd name="connsiteY4" fmla="*/ 914400 h 1645920"/>
                    <a:gd name="connsiteX0" fmla="*/ 0 w 3728739"/>
                    <a:gd name="connsiteY0" fmla="*/ 1041604 h 1645920"/>
                    <a:gd name="connsiteX1" fmla="*/ 2143779 w 3728739"/>
                    <a:gd name="connsiteY1" fmla="*/ 0 h 1645920"/>
                    <a:gd name="connsiteX2" fmla="*/ 3728739 w 3728739"/>
                    <a:gd name="connsiteY2" fmla="*/ 714103 h 1645920"/>
                    <a:gd name="connsiteX3" fmla="*/ 1638682 w 3728739"/>
                    <a:gd name="connsiteY3" fmla="*/ 1645920 h 1645920"/>
                    <a:gd name="connsiteX4" fmla="*/ 0 w 3728739"/>
                    <a:gd name="connsiteY4" fmla="*/ 1041604 h 1645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8739" h="1645920">
                      <a:moveTo>
                        <a:pt x="0" y="1041604"/>
                      </a:moveTo>
                      <a:lnTo>
                        <a:pt x="2143779" y="0"/>
                      </a:lnTo>
                      <a:lnTo>
                        <a:pt x="3728739" y="714103"/>
                      </a:lnTo>
                      <a:lnTo>
                        <a:pt x="1638682" y="1645920"/>
                      </a:lnTo>
                      <a:lnTo>
                        <a:pt x="0" y="1041604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shade val="67500"/>
                        <a:satMod val="115000"/>
                      </a:schemeClr>
                    </a:gs>
                    <a:gs pos="65000">
                      <a:srgbClr val="72BBE0"/>
                    </a:gs>
                  </a:gsLst>
                  <a:lin ang="189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049037" name="等腰三角形 53"/>
          <p:cNvSpPr/>
          <p:nvPr/>
        </p:nvSpPr>
        <p:spPr>
          <a:xfrm rot="1087513">
            <a:off x="2051850" y="5153501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38" name="等腰三角形 54"/>
          <p:cNvSpPr/>
          <p:nvPr/>
        </p:nvSpPr>
        <p:spPr>
          <a:xfrm rot="18891416">
            <a:off x="821401" y="4720121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39" name="等腰三角形 55"/>
          <p:cNvSpPr/>
          <p:nvPr/>
        </p:nvSpPr>
        <p:spPr>
          <a:xfrm rot="21137590">
            <a:off x="2585685" y="4859929"/>
            <a:ext cx="307544" cy="249422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40" name="等腰三角形 56"/>
          <p:cNvSpPr/>
          <p:nvPr/>
        </p:nvSpPr>
        <p:spPr>
          <a:xfrm rot="18891416">
            <a:off x="5060353" y="535705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792" name="直接连接符 62"/>
          <p:cNvCxnSpPr>
            <a:cxnSpLocks/>
          </p:cNvCxnSpPr>
          <p:nvPr/>
        </p:nvCxnSpPr>
        <p:spPr>
          <a:xfrm flipV="1">
            <a:off x="0" y="3244148"/>
            <a:ext cx="2142943" cy="1596285"/>
          </a:xfrm>
          <a:prstGeom prst="line">
            <a:avLst/>
          </a:prstGeom>
          <a:ln>
            <a:gradFill>
              <a:gsLst>
                <a:gs pos="0">
                  <a:srgbClr val="A3CDE9"/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93" name="直接连接符 63"/>
          <p:cNvCxnSpPr>
            <a:cxnSpLocks/>
          </p:cNvCxnSpPr>
          <p:nvPr/>
        </p:nvCxnSpPr>
        <p:spPr>
          <a:xfrm flipV="1">
            <a:off x="1392743" y="3130942"/>
            <a:ext cx="1139643" cy="848925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94" name="直接连接符 67"/>
          <p:cNvCxnSpPr>
            <a:cxnSpLocks/>
          </p:cNvCxnSpPr>
          <p:nvPr/>
        </p:nvCxnSpPr>
        <p:spPr>
          <a:xfrm flipV="1">
            <a:off x="9777990" y="2307547"/>
            <a:ext cx="2249195" cy="1472579"/>
          </a:xfrm>
          <a:prstGeom prst="line">
            <a:avLst/>
          </a:prstGeom>
          <a:ln>
            <a:gradFill>
              <a:gsLst>
                <a:gs pos="0">
                  <a:srgbClr val="5695BF">
                    <a:alpha val="21000"/>
                  </a:srgbClr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041" name="文本框 7"/>
          <p:cNvSpPr txBox="1"/>
          <p:nvPr/>
        </p:nvSpPr>
        <p:spPr>
          <a:xfrm>
            <a:off x="4906835" y="306777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2D608C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设计方案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4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4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4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4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4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12" accel="2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accel="2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600"/>
                                        <p:tgtEl>
                                          <p:spTgt spid="104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200"/>
                                        <p:tgtEl>
                                          <p:spTgt spid="104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10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00"/>
                                        <p:tgtEl>
                                          <p:spTgt spid="1049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700"/>
                                        <p:tgtEl>
                                          <p:spTgt spid="104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14" grpId="0"/>
      <p:bldP spid="1049015" grpId="0" animBg="1"/>
      <p:bldP spid="1049016" grpId="0" animBg="1"/>
      <p:bldP spid="1049025" grpId="0" animBg="1"/>
      <p:bldP spid="1049026" grpId="0" animBg="1"/>
      <p:bldP spid="1049027" grpId="0" animBg="1"/>
      <p:bldP spid="1049028" grpId="0" animBg="1"/>
      <p:bldP spid="1049037" grpId="0" animBg="1"/>
      <p:bldP spid="1049038" grpId="0" animBg="1"/>
      <p:bldP spid="1049039" grpId="0" animBg="1"/>
      <p:bldP spid="1049040" grpId="0" animBg="1"/>
      <p:bldP spid="10490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0" name="标题 1"/>
          <p:cNvSpPr>
            <a:spLocks noGrp="1"/>
          </p:cNvSpPr>
          <p:nvPr>
            <p:ph type="title"/>
          </p:nvPr>
        </p:nvSpPr>
        <p:spPr>
          <a:xfrm>
            <a:off x="1220945" y="223025"/>
            <a:ext cx="4515196" cy="756714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设计方案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A5FA22-BDD1-4A61-8FA0-E8BB98A80CA1}"/>
              </a:ext>
            </a:extLst>
          </p:cNvPr>
          <p:cNvSpPr/>
          <p:nvPr/>
        </p:nvSpPr>
        <p:spPr>
          <a:xfrm>
            <a:off x="2815398" y="2283630"/>
            <a:ext cx="1959368" cy="756714"/>
          </a:xfrm>
          <a:prstGeom prst="rect">
            <a:avLst/>
          </a:prstGeom>
          <a:gradFill flip="none" rotWithShape="1">
            <a:gsLst>
              <a:gs pos="0">
                <a:srgbClr val="F7F7F7">
                  <a:shade val="30000"/>
                  <a:satMod val="115000"/>
                </a:srgbClr>
              </a:gs>
              <a:gs pos="50000">
                <a:srgbClr val="F7F7F7">
                  <a:shade val="67500"/>
                  <a:satMod val="115000"/>
                </a:srgbClr>
              </a:gs>
              <a:gs pos="100000">
                <a:srgbClr val="F7F7F7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dataWork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AB88AD-DCB1-423E-90B1-F01559A08731}"/>
              </a:ext>
            </a:extLst>
          </p:cNvPr>
          <p:cNvSpPr/>
          <p:nvPr/>
        </p:nvSpPr>
        <p:spPr>
          <a:xfrm>
            <a:off x="6576216" y="2283630"/>
            <a:ext cx="1959368" cy="756714"/>
          </a:xfrm>
          <a:prstGeom prst="rect">
            <a:avLst/>
          </a:prstGeom>
          <a:gradFill flip="none" rotWithShape="1">
            <a:gsLst>
              <a:gs pos="0">
                <a:srgbClr val="F7F7F7">
                  <a:shade val="30000"/>
                  <a:satMod val="115000"/>
                </a:srgbClr>
              </a:gs>
              <a:gs pos="50000">
                <a:srgbClr val="F7F7F7">
                  <a:shade val="67500"/>
                  <a:satMod val="115000"/>
                </a:srgbClr>
              </a:gs>
              <a:gs pos="100000">
                <a:srgbClr val="F7F7F7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mainWidget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220074-F48F-4100-A60D-CE89269EE0F2}"/>
              </a:ext>
            </a:extLst>
          </p:cNvPr>
          <p:cNvSpPr/>
          <p:nvPr/>
        </p:nvSpPr>
        <p:spPr>
          <a:xfrm rot="16200000">
            <a:off x="1386262" y="4853173"/>
            <a:ext cx="2083469" cy="774802"/>
          </a:xfrm>
          <a:prstGeom prst="rect">
            <a:avLst/>
          </a:prstGeom>
          <a:gradFill flip="none" rotWithShape="1">
            <a:gsLst>
              <a:gs pos="0">
                <a:srgbClr val="F7F7F7">
                  <a:shade val="30000"/>
                  <a:satMod val="115000"/>
                </a:srgbClr>
              </a:gs>
              <a:gs pos="50000">
                <a:srgbClr val="F7F7F7">
                  <a:shade val="67500"/>
                  <a:satMod val="115000"/>
                </a:srgbClr>
              </a:gs>
              <a:gs pos="100000">
                <a:srgbClr val="F7F7F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8FF89B-182C-41E9-92B4-1502B9E28DBF}"/>
              </a:ext>
            </a:extLst>
          </p:cNvPr>
          <p:cNvSpPr/>
          <p:nvPr/>
        </p:nvSpPr>
        <p:spPr>
          <a:xfrm rot="16200000">
            <a:off x="2753347" y="4853173"/>
            <a:ext cx="2083469" cy="774802"/>
          </a:xfrm>
          <a:prstGeom prst="rect">
            <a:avLst/>
          </a:prstGeom>
          <a:gradFill flip="none" rotWithShape="1">
            <a:gsLst>
              <a:gs pos="0">
                <a:srgbClr val="F7F7F7">
                  <a:shade val="30000"/>
                  <a:satMod val="115000"/>
                </a:srgbClr>
              </a:gs>
              <a:gs pos="50000">
                <a:srgbClr val="F7F7F7">
                  <a:shade val="67500"/>
                  <a:satMod val="115000"/>
                </a:srgbClr>
              </a:gs>
              <a:gs pos="100000">
                <a:srgbClr val="F7F7F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3B08F5-1840-4EBA-A637-DD3A8A03AEB8}"/>
              </a:ext>
            </a:extLst>
          </p:cNvPr>
          <p:cNvSpPr/>
          <p:nvPr/>
        </p:nvSpPr>
        <p:spPr>
          <a:xfrm rot="16200000">
            <a:off x="4120432" y="4853174"/>
            <a:ext cx="2083469" cy="774802"/>
          </a:xfrm>
          <a:prstGeom prst="rect">
            <a:avLst/>
          </a:prstGeom>
          <a:gradFill flip="none" rotWithShape="1">
            <a:gsLst>
              <a:gs pos="0">
                <a:srgbClr val="F7F7F7">
                  <a:shade val="30000"/>
                  <a:satMod val="115000"/>
                </a:srgbClr>
              </a:gs>
              <a:gs pos="50000">
                <a:srgbClr val="F7F7F7">
                  <a:shade val="67500"/>
                  <a:satMod val="115000"/>
                </a:srgbClr>
              </a:gs>
              <a:gs pos="100000">
                <a:srgbClr val="F7F7F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E26413-83CB-4E89-9459-88C890C98049}"/>
              </a:ext>
            </a:extLst>
          </p:cNvPr>
          <p:cNvSpPr/>
          <p:nvPr/>
        </p:nvSpPr>
        <p:spPr>
          <a:xfrm rot="16200000">
            <a:off x="5500928" y="4846305"/>
            <a:ext cx="2083469" cy="774802"/>
          </a:xfrm>
          <a:prstGeom prst="rect">
            <a:avLst/>
          </a:prstGeom>
          <a:gradFill flip="none" rotWithShape="1">
            <a:gsLst>
              <a:gs pos="0">
                <a:srgbClr val="F7F7F7">
                  <a:shade val="30000"/>
                  <a:satMod val="115000"/>
                </a:srgbClr>
              </a:gs>
              <a:gs pos="50000">
                <a:srgbClr val="F7F7F7">
                  <a:shade val="67500"/>
                  <a:satMod val="115000"/>
                </a:srgbClr>
              </a:gs>
              <a:gs pos="100000">
                <a:srgbClr val="F7F7F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B6E3EF-CFAD-4F32-94D4-04D327B837D5}"/>
              </a:ext>
            </a:extLst>
          </p:cNvPr>
          <p:cNvSpPr/>
          <p:nvPr/>
        </p:nvSpPr>
        <p:spPr>
          <a:xfrm rot="16200000">
            <a:off x="6675620" y="4839444"/>
            <a:ext cx="2083469" cy="774802"/>
          </a:xfrm>
          <a:prstGeom prst="rect">
            <a:avLst/>
          </a:prstGeom>
          <a:gradFill flip="none" rotWithShape="1">
            <a:gsLst>
              <a:gs pos="0">
                <a:srgbClr val="F7F7F7">
                  <a:shade val="30000"/>
                  <a:satMod val="115000"/>
                </a:srgbClr>
              </a:gs>
              <a:gs pos="50000">
                <a:srgbClr val="F7F7F7">
                  <a:shade val="67500"/>
                  <a:satMod val="115000"/>
                </a:srgbClr>
              </a:gs>
              <a:gs pos="100000">
                <a:srgbClr val="F7F7F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DDCCD9-BC62-462E-A0AD-5115E48EB0CF}"/>
              </a:ext>
            </a:extLst>
          </p:cNvPr>
          <p:cNvSpPr/>
          <p:nvPr/>
        </p:nvSpPr>
        <p:spPr>
          <a:xfrm rot="16200000">
            <a:off x="7874961" y="4825584"/>
            <a:ext cx="2055763" cy="774802"/>
          </a:xfrm>
          <a:prstGeom prst="rect">
            <a:avLst/>
          </a:prstGeom>
          <a:gradFill flip="none" rotWithShape="1">
            <a:gsLst>
              <a:gs pos="0">
                <a:srgbClr val="F7F7F7">
                  <a:shade val="30000"/>
                  <a:satMod val="115000"/>
                </a:srgbClr>
              </a:gs>
              <a:gs pos="50000">
                <a:srgbClr val="F7F7F7">
                  <a:shade val="67500"/>
                  <a:satMod val="115000"/>
                </a:srgbClr>
              </a:gs>
              <a:gs pos="100000">
                <a:srgbClr val="F7F7F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94361F-7A8E-40FF-A7DB-98F85C6F1577}"/>
              </a:ext>
            </a:extLst>
          </p:cNvPr>
          <p:cNvSpPr txBox="1"/>
          <p:nvPr/>
        </p:nvSpPr>
        <p:spPr>
          <a:xfrm>
            <a:off x="8677618" y="4316659"/>
            <a:ext cx="553998" cy="2272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构造基本界面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883B93-9837-4541-99CA-30A230086CB4}"/>
              </a:ext>
            </a:extLst>
          </p:cNvPr>
          <p:cNvSpPr txBox="1"/>
          <p:nvPr/>
        </p:nvSpPr>
        <p:spPr>
          <a:xfrm>
            <a:off x="7365694" y="4418378"/>
            <a:ext cx="615553" cy="2225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图表展示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E29E73-0E9D-4A85-A900-18E6A61A7B7A}"/>
              </a:ext>
            </a:extLst>
          </p:cNvPr>
          <p:cNvSpPr txBox="1"/>
          <p:nvPr/>
        </p:nvSpPr>
        <p:spPr>
          <a:xfrm>
            <a:off x="6206969" y="4417472"/>
            <a:ext cx="615553" cy="2243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人机交互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3BE621-7A3E-4C50-8BCD-633FAD31119C}"/>
              </a:ext>
            </a:extLst>
          </p:cNvPr>
          <p:cNvSpPr txBox="1"/>
          <p:nvPr/>
        </p:nvSpPr>
        <p:spPr>
          <a:xfrm>
            <a:off x="2072981" y="4429199"/>
            <a:ext cx="615553" cy="2272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网络获取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4F5C7B-00C0-4523-981F-43EDBE480B57}"/>
              </a:ext>
            </a:extLst>
          </p:cNvPr>
          <p:cNvSpPr txBox="1"/>
          <p:nvPr/>
        </p:nvSpPr>
        <p:spPr>
          <a:xfrm>
            <a:off x="3448351" y="4392797"/>
            <a:ext cx="615553" cy="22167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数据解析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1CCE84-FCBC-4418-A9EF-01502D06BB39}"/>
              </a:ext>
            </a:extLst>
          </p:cNvPr>
          <p:cNvSpPr txBox="1"/>
          <p:nvPr/>
        </p:nvSpPr>
        <p:spPr>
          <a:xfrm>
            <a:off x="4796301" y="4345942"/>
            <a:ext cx="615553" cy="2272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本地载入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D98139-DEF3-440C-A6D6-C411BF2A79F3}"/>
              </a:ext>
            </a:extLst>
          </p:cNvPr>
          <p:cNvCxnSpPr/>
          <p:nvPr/>
        </p:nvCxnSpPr>
        <p:spPr>
          <a:xfrm>
            <a:off x="4796301" y="2731259"/>
            <a:ext cx="17799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B52602-3D74-44C7-8C82-78B1CF342C52}"/>
              </a:ext>
            </a:extLst>
          </p:cNvPr>
          <p:cNvCxnSpPr/>
          <p:nvPr/>
        </p:nvCxnSpPr>
        <p:spPr>
          <a:xfrm flipH="1">
            <a:off x="4774765" y="2543949"/>
            <a:ext cx="17799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31591A6-62E7-40F0-8B8D-6D1477515EE4}"/>
              </a:ext>
            </a:extLst>
          </p:cNvPr>
          <p:cNvSpPr txBox="1"/>
          <p:nvPr/>
        </p:nvSpPr>
        <p:spPr>
          <a:xfrm>
            <a:off x="4911457" y="21750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发出请求信号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583E6E-AE31-4A35-9EFA-E2DEDA1044CD}"/>
              </a:ext>
            </a:extLst>
          </p:cNvPr>
          <p:cNvSpPr txBox="1"/>
          <p:nvPr/>
        </p:nvSpPr>
        <p:spPr>
          <a:xfrm>
            <a:off x="4796301" y="27761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响应并返回数据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E1EED0E-0D8A-4F54-82A5-2DA96B007EBE}"/>
              </a:ext>
            </a:extLst>
          </p:cNvPr>
          <p:cNvSpPr txBox="1"/>
          <p:nvPr/>
        </p:nvSpPr>
        <p:spPr>
          <a:xfrm>
            <a:off x="991691" y="1125853"/>
            <a:ext cx="5886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本设计包含两个类和一个</a:t>
            </a:r>
            <a:r>
              <a:rPr lang="en-US" altLang="zh-CN" sz="3200" dirty="0">
                <a:solidFill>
                  <a:schemeClr val="accent1"/>
                </a:solidFill>
              </a:rPr>
              <a:t>UI</a:t>
            </a:r>
            <a:r>
              <a:rPr lang="zh-CN" altLang="en-US" sz="3200" dirty="0">
                <a:solidFill>
                  <a:schemeClr val="accent1"/>
                </a:solidFill>
              </a:rPr>
              <a:t>文件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45CCCC7-95AE-4344-ADA2-92179B6F6833}"/>
              </a:ext>
            </a:extLst>
          </p:cNvPr>
          <p:cNvCxnSpPr>
            <a:stCxn id="2" idx="2"/>
            <a:endCxn id="9" idx="3"/>
          </p:cNvCxnSpPr>
          <p:nvPr/>
        </p:nvCxnSpPr>
        <p:spPr>
          <a:xfrm flipH="1">
            <a:off x="3795081" y="3040344"/>
            <a:ext cx="1" cy="1158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34E2447-9C44-4723-8691-67DDD69620B8}"/>
              </a:ext>
            </a:extLst>
          </p:cNvPr>
          <p:cNvCxnSpPr/>
          <p:nvPr/>
        </p:nvCxnSpPr>
        <p:spPr>
          <a:xfrm>
            <a:off x="3795081" y="3618990"/>
            <a:ext cx="13089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9576CFC-8E8D-48DC-A37F-40739E1B7180}"/>
              </a:ext>
            </a:extLst>
          </p:cNvPr>
          <p:cNvCxnSpPr/>
          <p:nvPr/>
        </p:nvCxnSpPr>
        <p:spPr>
          <a:xfrm>
            <a:off x="5104077" y="3618990"/>
            <a:ext cx="0" cy="574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E0A00E1-684A-4201-A25E-90400C974A5C}"/>
              </a:ext>
            </a:extLst>
          </p:cNvPr>
          <p:cNvCxnSpPr/>
          <p:nvPr/>
        </p:nvCxnSpPr>
        <p:spPr>
          <a:xfrm flipH="1">
            <a:off x="2427996" y="3619589"/>
            <a:ext cx="13670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D7ED184-E9CE-4B48-9AA7-879F19A9A7D9}"/>
              </a:ext>
            </a:extLst>
          </p:cNvPr>
          <p:cNvCxnSpPr>
            <a:endCxn id="7" idx="3"/>
          </p:cNvCxnSpPr>
          <p:nvPr/>
        </p:nvCxnSpPr>
        <p:spPr>
          <a:xfrm>
            <a:off x="2427996" y="3618990"/>
            <a:ext cx="0" cy="579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CD67070-B316-4901-A07B-FEC5411B890B}"/>
              </a:ext>
            </a:extLst>
          </p:cNvPr>
          <p:cNvCxnSpPr>
            <a:cxnSpLocks/>
          </p:cNvCxnSpPr>
          <p:nvPr/>
        </p:nvCxnSpPr>
        <p:spPr>
          <a:xfrm>
            <a:off x="7717351" y="3705305"/>
            <a:ext cx="2" cy="493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6B263B2-DBDA-41BB-91AB-8DF55564FC67}"/>
              </a:ext>
            </a:extLst>
          </p:cNvPr>
          <p:cNvCxnSpPr>
            <a:endCxn id="11" idx="3"/>
          </p:cNvCxnSpPr>
          <p:nvPr/>
        </p:nvCxnSpPr>
        <p:spPr>
          <a:xfrm>
            <a:off x="6542662" y="3698438"/>
            <a:ext cx="1" cy="493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2005684-B8B7-4E88-B033-3C2D6B9428E5}"/>
              </a:ext>
            </a:extLst>
          </p:cNvPr>
          <p:cNvCxnSpPr/>
          <p:nvPr/>
        </p:nvCxnSpPr>
        <p:spPr>
          <a:xfrm>
            <a:off x="6542662" y="3693633"/>
            <a:ext cx="13089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78C7050-C5B1-4A19-8EA1-9C709EBD54A9}"/>
              </a:ext>
            </a:extLst>
          </p:cNvPr>
          <p:cNvCxnSpPr>
            <a:cxnSpLocks/>
          </p:cNvCxnSpPr>
          <p:nvPr/>
        </p:nvCxnSpPr>
        <p:spPr>
          <a:xfrm>
            <a:off x="7717351" y="3040344"/>
            <a:ext cx="0" cy="6532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25E89F8-54C1-4802-903F-ADF50958570E}"/>
              </a:ext>
            </a:extLst>
          </p:cNvPr>
          <p:cNvCxnSpPr/>
          <p:nvPr/>
        </p:nvCxnSpPr>
        <p:spPr>
          <a:xfrm>
            <a:off x="7851658" y="3693633"/>
            <a:ext cx="10511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81F7591-F15A-4C63-A80D-C2E72E039369}"/>
              </a:ext>
            </a:extLst>
          </p:cNvPr>
          <p:cNvCxnSpPr>
            <a:endCxn id="13" idx="3"/>
          </p:cNvCxnSpPr>
          <p:nvPr/>
        </p:nvCxnSpPr>
        <p:spPr>
          <a:xfrm>
            <a:off x="8902842" y="3693633"/>
            <a:ext cx="1" cy="491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15769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17" grpId="0"/>
      <p:bldP spid="18" grpId="0"/>
      <p:bldP spid="19" grpId="0"/>
      <p:bldP spid="20" grpId="0"/>
      <p:bldP spid="21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1" name="文本框 22"/>
          <p:cNvSpPr txBox="1"/>
          <p:nvPr/>
        </p:nvSpPr>
        <p:spPr>
          <a:xfrm>
            <a:off x="3071416" y="2018554"/>
            <a:ext cx="1287780" cy="2656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300" dirty="0">
                <a:gradFill>
                  <a:gsLst>
                    <a:gs pos="34000">
                      <a:srgbClr val="203C57"/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8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3</a:t>
            </a:r>
            <a:endParaRPr lang="zh-CN" altLang="en-US" sz="17300" dirty="0">
              <a:gradFill>
                <a:gsLst>
                  <a:gs pos="34000">
                    <a:srgbClr val="203C57"/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86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cxnSp>
        <p:nvCxnSpPr>
          <p:cNvPr id="3145832" name="直接连接符 66"/>
          <p:cNvCxnSpPr>
            <a:cxnSpLocks/>
          </p:cNvCxnSpPr>
          <p:nvPr/>
        </p:nvCxnSpPr>
        <p:spPr>
          <a:xfrm flipV="1">
            <a:off x="4165600" y="602548"/>
            <a:ext cx="2142943" cy="1596285"/>
          </a:xfrm>
          <a:prstGeom prst="line">
            <a:avLst/>
          </a:prstGeom>
          <a:ln>
            <a:gradFill>
              <a:gsLst>
                <a:gs pos="0">
                  <a:srgbClr val="5695BF">
                    <a:alpha val="70000"/>
                  </a:srgbClr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33" name="直接连接符 65"/>
          <p:cNvCxnSpPr>
            <a:cxnSpLocks/>
          </p:cNvCxnSpPr>
          <p:nvPr/>
        </p:nvCxnSpPr>
        <p:spPr>
          <a:xfrm flipV="1">
            <a:off x="3475543" y="1619642"/>
            <a:ext cx="1139643" cy="848925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352" name="等腰三角形 61"/>
          <p:cNvSpPr/>
          <p:nvPr/>
        </p:nvSpPr>
        <p:spPr>
          <a:xfrm rot="1725151">
            <a:off x="7908898" y="2637532"/>
            <a:ext cx="2142309" cy="4050427"/>
          </a:xfrm>
          <a:custGeom>
            <a:avLst/>
            <a:gdLst>
              <a:gd name="connsiteX0" fmla="*/ 0 w 2668277"/>
              <a:gd name="connsiteY0" fmla="*/ 3349764 h 3349764"/>
              <a:gd name="connsiteX1" fmla="*/ 2668277 w 2668277"/>
              <a:gd name="connsiteY1" fmla="*/ 0 h 3349764"/>
              <a:gd name="connsiteX2" fmla="*/ 2668277 w 2668277"/>
              <a:gd name="connsiteY2" fmla="*/ 3349764 h 3349764"/>
              <a:gd name="connsiteX3" fmla="*/ 0 w 2668277"/>
              <a:gd name="connsiteY3" fmla="*/ 3349764 h 3349764"/>
              <a:gd name="connsiteX0" fmla="*/ 0 w 2142309"/>
              <a:gd name="connsiteY0" fmla="*/ 3727536 h 3727536"/>
              <a:gd name="connsiteX1" fmla="*/ 2142309 w 2142309"/>
              <a:gd name="connsiteY1" fmla="*/ 0 h 3727536"/>
              <a:gd name="connsiteX2" fmla="*/ 2142309 w 2142309"/>
              <a:gd name="connsiteY2" fmla="*/ 3349764 h 3727536"/>
              <a:gd name="connsiteX3" fmla="*/ 0 w 2142309"/>
              <a:gd name="connsiteY3" fmla="*/ 3727536 h 3727536"/>
              <a:gd name="connsiteX0" fmla="*/ 0 w 2142309"/>
              <a:gd name="connsiteY0" fmla="*/ 4050427 h 4050427"/>
              <a:gd name="connsiteX1" fmla="*/ 1965146 w 2142309"/>
              <a:gd name="connsiteY1" fmla="*/ 0 h 4050427"/>
              <a:gd name="connsiteX2" fmla="*/ 2142309 w 2142309"/>
              <a:gd name="connsiteY2" fmla="*/ 3672655 h 4050427"/>
              <a:gd name="connsiteX3" fmla="*/ 0 w 2142309"/>
              <a:gd name="connsiteY3" fmla="*/ 4050427 h 405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2309" h="4050427">
                <a:moveTo>
                  <a:pt x="0" y="4050427"/>
                </a:moveTo>
                <a:lnTo>
                  <a:pt x="1965146" y="0"/>
                </a:lnTo>
                <a:lnTo>
                  <a:pt x="2142309" y="3672655"/>
                </a:lnTo>
                <a:lnTo>
                  <a:pt x="0" y="4050427"/>
                </a:lnTo>
                <a:close/>
              </a:path>
            </a:pathLst>
          </a:custGeom>
          <a:noFill/>
          <a:ln w="19050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53" name="等腰三角形 3"/>
          <p:cNvSpPr/>
          <p:nvPr/>
        </p:nvSpPr>
        <p:spPr>
          <a:xfrm rot="19574429">
            <a:off x="-238202" y="394387"/>
            <a:ext cx="4160537" cy="1358074"/>
          </a:xfrm>
          <a:prstGeom prst="triangle">
            <a:avLst>
              <a:gd name="adj" fmla="val 42571"/>
            </a:avLst>
          </a:prstGeom>
          <a:noFill/>
          <a:ln w="19050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9" name="组合 26"/>
          <p:cNvGrpSpPr/>
          <p:nvPr/>
        </p:nvGrpSpPr>
        <p:grpSpPr>
          <a:xfrm rot="21292624">
            <a:off x="5932594" y="3485855"/>
            <a:ext cx="5558618" cy="3237826"/>
            <a:chOff x="2517634" y="-92365"/>
            <a:chExt cx="9775964" cy="6430505"/>
          </a:xfrm>
        </p:grpSpPr>
        <p:sp>
          <p:nvSpPr>
            <p:cNvPr id="1049354" name="任意多边形 20"/>
            <p:cNvSpPr/>
            <p:nvPr/>
          </p:nvSpPr>
          <p:spPr>
            <a:xfrm>
              <a:off x="10594109" y="794327"/>
              <a:ext cx="1681018" cy="3870037"/>
            </a:xfrm>
            <a:custGeom>
              <a:avLst/>
              <a:gdLst>
                <a:gd name="connsiteX0" fmla="*/ 1607127 w 1681018"/>
                <a:gd name="connsiteY0" fmla="*/ 0 h 3870037"/>
                <a:gd name="connsiteX1" fmla="*/ 1681018 w 1681018"/>
                <a:gd name="connsiteY1" fmla="*/ 138546 h 3870037"/>
                <a:gd name="connsiteX2" fmla="*/ 581891 w 1681018"/>
                <a:gd name="connsiteY2" fmla="*/ 3870037 h 3870037"/>
                <a:gd name="connsiteX3" fmla="*/ 0 w 1681018"/>
                <a:gd name="connsiteY3" fmla="*/ 3482109 h 3870037"/>
                <a:gd name="connsiteX4" fmla="*/ 1607127 w 1681018"/>
                <a:gd name="connsiteY4" fmla="*/ 0 h 387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018" h="3870037">
                  <a:moveTo>
                    <a:pt x="1607127" y="0"/>
                  </a:moveTo>
                  <a:lnTo>
                    <a:pt x="1681018" y="138546"/>
                  </a:lnTo>
                  <a:lnTo>
                    <a:pt x="581891" y="3870037"/>
                  </a:lnTo>
                  <a:lnTo>
                    <a:pt x="0" y="3482109"/>
                  </a:lnTo>
                  <a:lnTo>
                    <a:pt x="1607127" y="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355" name="任意多边形 19"/>
            <p:cNvSpPr/>
            <p:nvPr/>
          </p:nvSpPr>
          <p:spPr>
            <a:xfrm>
              <a:off x="9347200" y="4433455"/>
              <a:ext cx="738909" cy="1597890"/>
            </a:xfrm>
            <a:custGeom>
              <a:avLst/>
              <a:gdLst>
                <a:gd name="connsiteX0" fmla="*/ 738909 w 738909"/>
                <a:gd name="connsiteY0" fmla="*/ 175490 h 1597890"/>
                <a:gd name="connsiteX1" fmla="*/ 489527 w 738909"/>
                <a:gd name="connsiteY1" fmla="*/ 1597890 h 1597890"/>
                <a:gd name="connsiteX2" fmla="*/ 0 w 738909"/>
                <a:gd name="connsiteY2" fmla="*/ 1293090 h 1597890"/>
                <a:gd name="connsiteX3" fmla="*/ 415636 w 738909"/>
                <a:gd name="connsiteY3" fmla="*/ 0 h 1597890"/>
                <a:gd name="connsiteX4" fmla="*/ 738909 w 738909"/>
                <a:gd name="connsiteY4" fmla="*/ 175490 h 159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909" h="1597890">
                  <a:moveTo>
                    <a:pt x="738909" y="175490"/>
                  </a:moveTo>
                  <a:lnTo>
                    <a:pt x="489527" y="1597890"/>
                  </a:lnTo>
                  <a:lnTo>
                    <a:pt x="0" y="1293090"/>
                  </a:lnTo>
                  <a:lnTo>
                    <a:pt x="415636" y="0"/>
                  </a:lnTo>
                  <a:lnTo>
                    <a:pt x="738909" y="17549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0" name="组合 15"/>
            <p:cNvGrpSpPr/>
            <p:nvPr/>
          </p:nvGrpSpPr>
          <p:grpSpPr>
            <a:xfrm>
              <a:off x="2517634" y="-92365"/>
              <a:ext cx="9775964" cy="6430505"/>
              <a:chOff x="2706896" y="-1008171"/>
              <a:chExt cx="6479676" cy="4025512"/>
            </a:xfrm>
          </p:grpSpPr>
          <p:sp>
            <p:nvSpPr>
              <p:cNvPr id="1049356" name="任意多边形 9"/>
              <p:cNvSpPr/>
              <p:nvPr/>
            </p:nvSpPr>
            <p:spPr>
              <a:xfrm>
                <a:off x="6805750" y="-1008171"/>
                <a:ext cx="2380822" cy="3198198"/>
              </a:xfrm>
              <a:custGeom>
                <a:avLst/>
                <a:gdLst>
                  <a:gd name="connsiteX0" fmla="*/ 1314994 w 2238103"/>
                  <a:gd name="connsiteY0" fmla="*/ 2307772 h 2307772"/>
                  <a:gd name="connsiteX1" fmla="*/ 0 w 2238103"/>
                  <a:gd name="connsiteY1" fmla="*/ 1724297 h 2307772"/>
                  <a:gd name="connsiteX2" fmla="*/ 1584960 w 2238103"/>
                  <a:gd name="connsiteY2" fmla="*/ 0 h 2307772"/>
                  <a:gd name="connsiteX3" fmla="*/ 2238103 w 2238103"/>
                  <a:gd name="connsiteY3" fmla="*/ 52252 h 2307772"/>
                  <a:gd name="connsiteX4" fmla="*/ 1314994 w 2238103"/>
                  <a:gd name="connsiteY4" fmla="*/ 2307772 h 2307772"/>
                  <a:gd name="connsiteX0" fmla="*/ 1314994 w 2380822"/>
                  <a:gd name="connsiteY0" fmla="*/ 3198198 h 3198198"/>
                  <a:gd name="connsiteX1" fmla="*/ 0 w 2380822"/>
                  <a:gd name="connsiteY1" fmla="*/ 2614723 h 3198198"/>
                  <a:gd name="connsiteX2" fmla="*/ 2380822 w 2380822"/>
                  <a:gd name="connsiteY2" fmla="*/ 0 h 3198198"/>
                  <a:gd name="connsiteX3" fmla="*/ 2238103 w 2380822"/>
                  <a:gd name="connsiteY3" fmla="*/ 942678 h 3198198"/>
                  <a:gd name="connsiteX4" fmla="*/ 1314994 w 2380822"/>
                  <a:gd name="connsiteY4" fmla="*/ 3198198 h 3198198"/>
                  <a:gd name="connsiteX0" fmla="*/ 1314994 w 2380822"/>
                  <a:gd name="connsiteY0" fmla="*/ 3198198 h 3198198"/>
                  <a:gd name="connsiteX1" fmla="*/ 0 w 2380822"/>
                  <a:gd name="connsiteY1" fmla="*/ 2614723 h 3198198"/>
                  <a:gd name="connsiteX2" fmla="*/ 2380822 w 2380822"/>
                  <a:gd name="connsiteY2" fmla="*/ 0 h 3198198"/>
                  <a:gd name="connsiteX3" fmla="*/ 2372787 w 2380822"/>
                  <a:gd name="connsiteY3" fmla="*/ 300877 h 3198198"/>
                  <a:gd name="connsiteX4" fmla="*/ 1314994 w 2380822"/>
                  <a:gd name="connsiteY4" fmla="*/ 3198198 h 3198198"/>
                  <a:gd name="connsiteX0" fmla="*/ 1314994 w 2380822"/>
                  <a:gd name="connsiteY0" fmla="*/ 3198198 h 3198198"/>
                  <a:gd name="connsiteX1" fmla="*/ 0 w 2380822"/>
                  <a:gd name="connsiteY1" fmla="*/ 2614723 h 3198198"/>
                  <a:gd name="connsiteX2" fmla="*/ 2380822 w 2380822"/>
                  <a:gd name="connsiteY2" fmla="*/ 0 h 3198198"/>
                  <a:gd name="connsiteX3" fmla="*/ 2360544 w 2380822"/>
                  <a:gd name="connsiteY3" fmla="*/ 532157 h 3198198"/>
                  <a:gd name="connsiteX4" fmla="*/ 1314994 w 2380822"/>
                  <a:gd name="connsiteY4" fmla="*/ 3198198 h 3198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0822" h="3198198">
                    <a:moveTo>
                      <a:pt x="1314994" y="3198198"/>
                    </a:moveTo>
                    <a:lnTo>
                      <a:pt x="0" y="2614723"/>
                    </a:lnTo>
                    <a:lnTo>
                      <a:pt x="2380822" y="0"/>
                    </a:lnTo>
                    <a:lnTo>
                      <a:pt x="2360544" y="532157"/>
                    </a:lnTo>
                    <a:lnTo>
                      <a:pt x="1314994" y="31981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rgbClr val="72BBE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357" name="任意多边形 12"/>
              <p:cNvSpPr/>
              <p:nvPr/>
            </p:nvSpPr>
            <p:spPr>
              <a:xfrm>
                <a:off x="4293326" y="1911159"/>
                <a:ext cx="1336766" cy="679268"/>
              </a:xfrm>
              <a:custGeom>
                <a:avLst/>
                <a:gdLst>
                  <a:gd name="connsiteX0" fmla="*/ 95794 w 1288868"/>
                  <a:gd name="connsiteY0" fmla="*/ 644434 h 679268"/>
                  <a:gd name="connsiteX1" fmla="*/ 1288868 w 1288868"/>
                  <a:gd name="connsiteY1" fmla="*/ 679268 h 679268"/>
                  <a:gd name="connsiteX2" fmla="*/ 0 w 1288868"/>
                  <a:gd name="connsiteY2" fmla="*/ 0 h 679268"/>
                  <a:gd name="connsiteX3" fmla="*/ 95794 w 1288868"/>
                  <a:gd name="connsiteY3" fmla="*/ 644434 h 679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8868" h="679268">
                    <a:moveTo>
                      <a:pt x="95794" y="644434"/>
                    </a:moveTo>
                    <a:lnTo>
                      <a:pt x="1288868" y="679268"/>
                    </a:lnTo>
                    <a:lnTo>
                      <a:pt x="0" y="0"/>
                    </a:lnTo>
                    <a:lnTo>
                      <a:pt x="95794" y="64443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358" name="任意多边形 14"/>
              <p:cNvSpPr/>
              <p:nvPr/>
            </p:nvSpPr>
            <p:spPr>
              <a:xfrm>
                <a:off x="7180219" y="1179832"/>
                <a:ext cx="923109" cy="1010195"/>
              </a:xfrm>
              <a:custGeom>
                <a:avLst/>
                <a:gdLst>
                  <a:gd name="connsiteX0" fmla="*/ 923109 w 923109"/>
                  <a:gd name="connsiteY0" fmla="*/ 1010195 h 1010195"/>
                  <a:gd name="connsiteX1" fmla="*/ 557349 w 923109"/>
                  <a:gd name="connsiteY1" fmla="*/ 200297 h 1010195"/>
                  <a:gd name="connsiteX2" fmla="*/ 0 w 923109"/>
                  <a:gd name="connsiteY2" fmla="*/ 0 h 1010195"/>
                  <a:gd name="connsiteX3" fmla="*/ 409303 w 923109"/>
                  <a:gd name="connsiteY3" fmla="*/ 775063 h 1010195"/>
                  <a:gd name="connsiteX4" fmla="*/ 923109 w 923109"/>
                  <a:gd name="connsiteY4" fmla="*/ 1010195 h 10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109" h="1010195">
                    <a:moveTo>
                      <a:pt x="923109" y="1010195"/>
                    </a:moveTo>
                    <a:lnTo>
                      <a:pt x="557349" y="200297"/>
                    </a:lnTo>
                    <a:lnTo>
                      <a:pt x="0" y="0"/>
                    </a:lnTo>
                    <a:lnTo>
                      <a:pt x="409303" y="775063"/>
                    </a:lnTo>
                    <a:lnTo>
                      <a:pt x="923109" y="101019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359" name="任意多边形 8"/>
              <p:cNvSpPr/>
              <p:nvPr/>
            </p:nvSpPr>
            <p:spPr>
              <a:xfrm>
                <a:off x="6152608" y="692152"/>
                <a:ext cx="1584960" cy="2325189"/>
              </a:xfrm>
              <a:custGeom>
                <a:avLst/>
                <a:gdLst>
                  <a:gd name="connsiteX0" fmla="*/ 1149531 w 1584960"/>
                  <a:gd name="connsiteY0" fmla="*/ 2325189 h 2325189"/>
                  <a:gd name="connsiteX1" fmla="*/ 1584960 w 1584960"/>
                  <a:gd name="connsiteY1" fmla="*/ 687978 h 2325189"/>
                  <a:gd name="connsiteX2" fmla="*/ 0 w 1584960"/>
                  <a:gd name="connsiteY2" fmla="*/ 0 h 2325189"/>
                  <a:gd name="connsiteX3" fmla="*/ 357051 w 1584960"/>
                  <a:gd name="connsiteY3" fmla="*/ 1933303 h 2325189"/>
                  <a:gd name="connsiteX4" fmla="*/ 1149531 w 1584960"/>
                  <a:gd name="connsiteY4" fmla="*/ 2325189 h 2325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960" h="2325189">
                    <a:moveTo>
                      <a:pt x="1149531" y="2325189"/>
                    </a:moveTo>
                    <a:lnTo>
                      <a:pt x="1584960" y="687978"/>
                    </a:lnTo>
                    <a:lnTo>
                      <a:pt x="0" y="0"/>
                    </a:lnTo>
                    <a:lnTo>
                      <a:pt x="357051" y="1933303"/>
                    </a:lnTo>
                    <a:lnTo>
                      <a:pt x="1149531" y="232518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rgbClr val="72BBE0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360" name="任意多边形 13"/>
              <p:cNvSpPr/>
              <p:nvPr/>
            </p:nvSpPr>
            <p:spPr>
              <a:xfrm>
                <a:off x="4883334" y="979506"/>
                <a:ext cx="2403566" cy="2029097"/>
              </a:xfrm>
              <a:custGeom>
                <a:avLst/>
                <a:gdLst>
                  <a:gd name="connsiteX0" fmla="*/ 1593669 w 2403566"/>
                  <a:gd name="connsiteY0" fmla="*/ 1663337 h 2029097"/>
                  <a:gd name="connsiteX1" fmla="*/ 2403566 w 2403566"/>
                  <a:gd name="connsiteY1" fmla="*/ 2029097 h 2029097"/>
                  <a:gd name="connsiteX2" fmla="*/ 1532709 w 2403566"/>
                  <a:gd name="connsiteY2" fmla="*/ 661851 h 2029097"/>
                  <a:gd name="connsiteX3" fmla="*/ 0 w 2403566"/>
                  <a:gd name="connsiteY3" fmla="*/ 0 h 2029097"/>
                  <a:gd name="connsiteX4" fmla="*/ 1593669 w 2403566"/>
                  <a:gd name="connsiteY4" fmla="*/ 1663337 h 2029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3566" h="2029097">
                    <a:moveTo>
                      <a:pt x="1593669" y="1663337"/>
                    </a:moveTo>
                    <a:lnTo>
                      <a:pt x="2403566" y="2029097"/>
                    </a:lnTo>
                    <a:lnTo>
                      <a:pt x="1532709" y="661851"/>
                    </a:lnTo>
                    <a:lnTo>
                      <a:pt x="0" y="0"/>
                    </a:lnTo>
                    <a:lnTo>
                      <a:pt x="1593669" y="1663337"/>
                    </a:lnTo>
                    <a:close/>
                  </a:path>
                </a:pathLst>
              </a:custGeom>
              <a:gradFill>
                <a:gsLst>
                  <a:gs pos="46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361" name="任意多边形 5"/>
              <p:cNvSpPr/>
              <p:nvPr/>
            </p:nvSpPr>
            <p:spPr>
              <a:xfrm>
                <a:off x="2706896" y="922720"/>
                <a:ext cx="3728739" cy="1645920"/>
              </a:xfrm>
              <a:custGeom>
                <a:avLst/>
                <a:gdLst>
                  <a:gd name="connsiteX0" fmla="*/ 0 w 3587932"/>
                  <a:gd name="connsiteY0" fmla="*/ 914400 h 1645920"/>
                  <a:gd name="connsiteX1" fmla="*/ 2002972 w 3587932"/>
                  <a:gd name="connsiteY1" fmla="*/ 0 h 1645920"/>
                  <a:gd name="connsiteX2" fmla="*/ 3587932 w 3587932"/>
                  <a:gd name="connsiteY2" fmla="*/ 714103 h 1645920"/>
                  <a:gd name="connsiteX3" fmla="*/ 1497875 w 3587932"/>
                  <a:gd name="connsiteY3" fmla="*/ 1645920 h 1645920"/>
                  <a:gd name="connsiteX4" fmla="*/ 0 w 3587932"/>
                  <a:gd name="connsiteY4" fmla="*/ 914400 h 1645920"/>
                  <a:gd name="connsiteX0" fmla="*/ 0 w 3728739"/>
                  <a:gd name="connsiteY0" fmla="*/ 1041604 h 1645920"/>
                  <a:gd name="connsiteX1" fmla="*/ 2143779 w 3728739"/>
                  <a:gd name="connsiteY1" fmla="*/ 0 h 1645920"/>
                  <a:gd name="connsiteX2" fmla="*/ 3728739 w 3728739"/>
                  <a:gd name="connsiteY2" fmla="*/ 714103 h 1645920"/>
                  <a:gd name="connsiteX3" fmla="*/ 1638682 w 3728739"/>
                  <a:gd name="connsiteY3" fmla="*/ 1645920 h 1645920"/>
                  <a:gd name="connsiteX4" fmla="*/ 0 w 3728739"/>
                  <a:gd name="connsiteY4" fmla="*/ 1041604 h 164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8739" h="1645920">
                    <a:moveTo>
                      <a:pt x="0" y="1041604"/>
                    </a:moveTo>
                    <a:lnTo>
                      <a:pt x="2143779" y="0"/>
                    </a:lnTo>
                    <a:lnTo>
                      <a:pt x="3728739" y="714103"/>
                    </a:lnTo>
                    <a:lnTo>
                      <a:pt x="1638682" y="1645920"/>
                    </a:lnTo>
                    <a:lnTo>
                      <a:pt x="0" y="10416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shade val="67500"/>
                      <a:satMod val="115000"/>
                    </a:schemeClr>
                  </a:gs>
                  <a:gs pos="65000">
                    <a:srgbClr val="72BBE0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49362" name="等腰三角形 18"/>
          <p:cNvSpPr/>
          <p:nvPr/>
        </p:nvSpPr>
        <p:spPr>
          <a:xfrm rot="13442735">
            <a:off x="11334669" y="5550884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63" name="等腰三角形 21"/>
          <p:cNvSpPr/>
          <p:nvPr/>
        </p:nvSpPr>
        <p:spPr>
          <a:xfrm rot="1933046">
            <a:off x="9909695" y="2695308"/>
            <a:ext cx="417748" cy="434399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64" name="等腰三角形 23"/>
          <p:cNvSpPr/>
          <p:nvPr/>
        </p:nvSpPr>
        <p:spPr>
          <a:xfrm rot="529011">
            <a:off x="10133619" y="1728999"/>
            <a:ext cx="307544" cy="220082"/>
          </a:xfrm>
          <a:prstGeom prst="triangle">
            <a:avLst/>
          </a:prstGeom>
          <a:solidFill>
            <a:srgbClr val="3F76A4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65" name="等腰三角形 36"/>
          <p:cNvSpPr/>
          <p:nvPr/>
        </p:nvSpPr>
        <p:spPr>
          <a:xfrm rot="18891416">
            <a:off x="9876010" y="2551889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1" name="组合 40"/>
          <p:cNvGrpSpPr/>
          <p:nvPr/>
        </p:nvGrpSpPr>
        <p:grpSpPr>
          <a:xfrm rot="20748977">
            <a:off x="-81535" y="768623"/>
            <a:ext cx="5505833" cy="2194748"/>
            <a:chOff x="976167" y="2623796"/>
            <a:chExt cx="9683129" cy="4358894"/>
          </a:xfrm>
        </p:grpSpPr>
        <p:sp>
          <p:nvSpPr>
            <p:cNvPr id="1049366" name="任意多边形 42"/>
            <p:cNvSpPr/>
            <p:nvPr/>
          </p:nvSpPr>
          <p:spPr>
            <a:xfrm>
              <a:off x="9347200" y="4433455"/>
              <a:ext cx="738909" cy="1597890"/>
            </a:xfrm>
            <a:custGeom>
              <a:avLst/>
              <a:gdLst>
                <a:gd name="connsiteX0" fmla="*/ 738909 w 738909"/>
                <a:gd name="connsiteY0" fmla="*/ 175490 h 1597890"/>
                <a:gd name="connsiteX1" fmla="*/ 489527 w 738909"/>
                <a:gd name="connsiteY1" fmla="*/ 1597890 h 1597890"/>
                <a:gd name="connsiteX2" fmla="*/ 0 w 738909"/>
                <a:gd name="connsiteY2" fmla="*/ 1293090 h 1597890"/>
                <a:gd name="connsiteX3" fmla="*/ 415636 w 738909"/>
                <a:gd name="connsiteY3" fmla="*/ 0 h 1597890"/>
                <a:gd name="connsiteX4" fmla="*/ 738909 w 738909"/>
                <a:gd name="connsiteY4" fmla="*/ 175490 h 159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909" h="1597890">
                  <a:moveTo>
                    <a:pt x="738909" y="175490"/>
                  </a:moveTo>
                  <a:lnTo>
                    <a:pt x="489527" y="1597890"/>
                  </a:lnTo>
                  <a:lnTo>
                    <a:pt x="0" y="1293090"/>
                  </a:lnTo>
                  <a:lnTo>
                    <a:pt x="415636" y="0"/>
                  </a:lnTo>
                  <a:lnTo>
                    <a:pt x="738909" y="175490"/>
                  </a:lnTo>
                  <a:close/>
                </a:path>
              </a:pathLst>
            </a:custGeom>
            <a:gradFill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367" name="任意多边形 43"/>
            <p:cNvSpPr/>
            <p:nvPr/>
          </p:nvSpPr>
          <p:spPr>
            <a:xfrm>
              <a:off x="3093188" y="4082472"/>
              <a:ext cx="4331855" cy="2900218"/>
            </a:xfrm>
            <a:custGeom>
              <a:avLst/>
              <a:gdLst>
                <a:gd name="connsiteX0" fmla="*/ 4331855 w 4331855"/>
                <a:gd name="connsiteY0" fmla="*/ 655782 h 2900218"/>
                <a:gd name="connsiteX1" fmla="*/ 3472873 w 4331855"/>
                <a:gd name="connsiteY1" fmla="*/ 1108364 h 2900218"/>
                <a:gd name="connsiteX2" fmla="*/ 4202545 w 4331855"/>
                <a:gd name="connsiteY2" fmla="*/ 1588655 h 2900218"/>
                <a:gd name="connsiteX3" fmla="*/ 1366982 w 4331855"/>
                <a:gd name="connsiteY3" fmla="*/ 2900218 h 2900218"/>
                <a:gd name="connsiteX4" fmla="*/ 0 w 4331855"/>
                <a:gd name="connsiteY4" fmla="*/ 2890982 h 2900218"/>
                <a:gd name="connsiteX5" fmla="*/ 3897745 w 4331855"/>
                <a:gd name="connsiteY5" fmla="*/ 0 h 2900218"/>
                <a:gd name="connsiteX6" fmla="*/ 4331855 w 4331855"/>
                <a:gd name="connsiteY6" fmla="*/ 655782 h 290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1855" h="2900218">
                  <a:moveTo>
                    <a:pt x="4331855" y="655782"/>
                  </a:moveTo>
                  <a:lnTo>
                    <a:pt x="3472873" y="1108364"/>
                  </a:lnTo>
                  <a:lnTo>
                    <a:pt x="4202545" y="1588655"/>
                  </a:lnTo>
                  <a:lnTo>
                    <a:pt x="1366982" y="2900218"/>
                  </a:lnTo>
                  <a:lnTo>
                    <a:pt x="0" y="2890982"/>
                  </a:lnTo>
                  <a:lnTo>
                    <a:pt x="3897745" y="0"/>
                  </a:lnTo>
                  <a:lnTo>
                    <a:pt x="4331855" y="655782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2" name="组合 44"/>
            <p:cNvGrpSpPr/>
            <p:nvPr/>
          </p:nvGrpSpPr>
          <p:grpSpPr>
            <a:xfrm>
              <a:off x="976167" y="2623796"/>
              <a:ext cx="9683129" cy="4280389"/>
              <a:chOff x="1685185" y="692152"/>
              <a:chExt cx="6418143" cy="2679534"/>
            </a:xfrm>
          </p:grpSpPr>
          <p:sp>
            <p:nvSpPr>
              <p:cNvPr id="1049368" name="任意多边形 45"/>
              <p:cNvSpPr/>
              <p:nvPr/>
            </p:nvSpPr>
            <p:spPr>
              <a:xfrm>
                <a:off x="1685185" y="1854747"/>
                <a:ext cx="3944906" cy="1516939"/>
              </a:xfrm>
              <a:custGeom>
                <a:avLst/>
                <a:gdLst>
                  <a:gd name="connsiteX0" fmla="*/ 2473234 w 3553097"/>
                  <a:gd name="connsiteY0" fmla="*/ 1210492 h 1210492"/>
                  <a:gd name="connsiteX1" fmla="*/ 3553097 w 3553097"/>
                  <a:gd name="connsiteY1" fmla="*/ 722812 h 1210492"/>
                  <a:gd name="connsiteX2" fmla="*/ 2107474 w 3553097"/>
                  <a:gd name="connsiteY2" fmla="*/ 0 h 1210492"/>
                  <a:gd name="connsiteX3" fmla="*/ 0 w 3553097"/>
                  <a:gd name="connsiteY3" fmla="*/ 1149532 h 1210492"/>
                  <a:gd name="connsiteX4" fmla="*/ 2473234 w 3553097"/>
                  <a:gd name="connsiteY4" fmla="*/ 1210492 h 1210492"/>
                  <a:gd name="connsiteX0" fmla="*/ 1383515 w 3553097"/>
                  <a:gd name="connsiteY0" fmla="*/ 1516938 h 1516938"/>
                  <a:gd name="connsiteX1" fmla="*/ 3553097 w 3553097"/>
                  <a:gd name="connsiteY1" fmla="*/ 722812 h 1516938"/>
                  <a:gd name="connsiteX2" fmla="*/ 2107474 w 3553097"/>
                  <a:gd name="connsiteY2" fmla="*/ 0 h 1516938"/>
                  <a:gd name="connsiteX3" fmla="*/ 0 w 3553097"/>
                  <a:gd name="connsiteY3" fmla="*/ 1149532 h 1516938"/>
                  <a:gd name="connsiteX4" fmla="*/ 1383515 w 3553097"/>
                  <a:gd name="connsiteY4" fmla="*/ 1516938 h 1516938"/>
                  <a:gd name="connsiteX0" fmla="*/ 1775324 w 3944906"/>
                  <a:gd name="connsiteY0" fmla="*/ 1516938 h 1516938"/>
                  <a:gd name="connsiteX1" fmla="*/ 3944906 w 3944906"/>
                  <a:gd name="connsiteY1" fmla="*/ 722812 h 1516938"/>
                  <a:gd name="connsiteX2" fmla="*/ 2499283 w 3944906"/>
                  <a:gd name="connsiteY2" fmla="*/ 0 h 1516938"/>
                  <a:gd name="connsiteX3" fmla="*/ 0 w 3944906"/>
                  <a:gd name="connsiteY3" fmla="*/ 1490668 h 1516938"/>
                  <a:gd name="connsiteX4" fmla="*/ 1775324 w 3944906"/>
                  <a:gd name="connsiteY4" fmla="*/ 1516938 h 1516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44906" h="1516938">
                    <a:moveTo>
                      <a:pt x="1775324" y="1516938"/>
                    </a:moveTo>
                    <a:lnTo>
                      <a:pt x="3944906" y="722812"/>
                    </a:lnTo>
                    <a:lnTo>
                      <a:pt x="2499283" y="0"/>
                    </a:lnTo>
                    <a:lnTo>
                      <a:pt x="0" y="1490668"/>
                    </a:lnTo>
                    <a:lnTo>
                      <a:pt x="1775324" y="151693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3" name="组合 46"/>
              <p:cNvGrpSpPr/>
              <p:nvPr/>
            </p:nvGrpSpPr>
            <p:grpSpPr>
              <a:xfrm>
                <a:off x="2706896" y="692152"/>
                <a:ext cx="5396432" cy="2325189"/>
                <a:chOff x="2706896" y="692152"/>
                <a:chExt cx="5396432" cy="2325189"/>
              </a:xfrm>
            </p:grpSpPr>
            <p:sp>
              <p:nvSpPr>
                <p:cNvPr id="1049369" name="任意多边形 48"/>
                <p:cNvSpPr/>
                <p:nvPr/>
              </p:nvSpPr>
              <p:spPr>
                <a:xfrm>
                  <a:off x="4293326" y="1911159"/>
                  <a:ext cx="1336766" cy="679268"/>
                </a:xfrm>
                <a:custGeom>
                  <a:avLst/>
                  <a:gdLst>
                    <a:gd name="connsiteX0" fmla="*/ 95794 w 1288868"/>
                    <a:gd name="connsiteY0" fmla="*/ 644434 h 679268"/>
                    <a:gd name="connsiteX1" fmla="*/ 1288868 w 1288868"/>
                    <a:gd name="connsiteY1" fmla="*/ 679268 h 679268"/>
                    <a:gd name="connsiteX2" fmla="*/ 0 w 1288868"/>
                    <a:gd name="connsiteY2" fmla="*/ 0 h 679268"/>
                    <a:gd name="connsiteX3" fmla="*/ 95794 w 1288868"/>
                    <a:gd name="connsiteY3" fmla="*/ 644434 h 679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88868" h="679268">
                      <a:moveTo>
                        <a:pt x="95794" y="644434"/>
                      </a:moveTo>
                      <a:lnTo>
                        <a:pt x="1288868" y="679268"/>
                      </a:lnTo>
                      <a:lnTo>
                        <a:pt x="0" y="0"/>
                      </a:lnTo>
                      <a:lnTo>
                        <a:pt x="95794" y="644434"/>
                      </a:lnTo>
                      <a:close/>
                    </a:path>
                  </a:pathLst>
                </a:custGeom>
                <a:solidFill>
                  <a:srgbClr val="203C57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9370" name="任意多边形 49"/>
                <p:cNvSpPr/>
                <p:nvPr/>
              </p:nvSpPr>
              <p:spPr>
                <a:xfrm>
                  <a:off x="7180219" y="1179832"/>
                  <a:ext cx="923109" cy="1010195"/>
                </a:xfrm>
                <a:custGeom>
                  <a:avLst/>
                  <a:gdLst>
                    <a:gd name="connsiteX0" fmla="*/ 923109 w 923109"/>
                    <a:gd name="connsiteY0" fmla="*/ 1010195 h 1010195"/>
                    <a:gd name="connsiteX1" fmla="*/ 557349 w 923109"/>
                    <a:gd name="connsiteY1" fmla="*/ 200297 h 1010195"/>
                    <a:gd name="connsiteX2" fmla="*/ 0 w 923109"/>
                    <a:gd name="connsiteY2" fmla="*/ 0 h 1010195"/>
                    <a:gd name="connsiteX3" fmla="*/ 409303 w 923109"/>
                    <a:gd name="connsiteY3" fmla="*/ 775063 h 1010195"/>
                    <a:gd name="connsiteX4" fmla="*/ 923109 w 923109"/>
                    <a:gd name="connsiteY4" fmla="*/ 1010195 h 101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3109" h="1010195">
                      <a:moveTo>
                        <a:pt x="923109" y="1010195"/>
                      </a:moveTo>
                      <a:lnTo>
                        <a:pt x="557349" y="200297"/>
                      </a:lnTo>
                      <a:lnTo>
                        <a:pt x="0" y="0"/>
                      </a:lnTo>
                      <a:lnTo>
                        <a:pt x="409303" y="775063"/>
                      </a:lnTo>
                      <a:lnTo>
                        <a:pt x="923109" y="1010195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9371" name="任意多边形 50"/>
                <p:cNvSpPr/>
                <p:nvPr/>
              </p:nvSpPr>
              <p:spPr>
                <a:xfrm>
                  <a:off x="6152608" y="692152"/>
                  <a:ext cx="1584960" cy="2325189"/>
                </a:xfrm>
                <a:custGeom>
                  <a:avLst/>
                  <a:gdLst>
                    <a:gd name="connsiteX0" fmla="*/ 1149531 w 1584960"/>
                    <a:gd name="connsiteY0" fmla="*/ 2325189 h 2325189"/>
                    <a:gd name="connsiteX1" fmla="*/ 1584960 w 1584960"/>
                    <a:gd name="connsiteY1" fmla="*/ 687978 h 2325189"/>
                    <a:gd name="connsiteX2" fmla="*/ 0 w 1584960"/>
                    <a:gd name="connsiteY2" fmla="*/ 0 h 2325189"/>
                    <a:gd name="connsiteX3" fmla="*/ 357051 w 1584960"/>
                    <a:gd name="connsiteY3" fmla="*/ 1933303 h 2325189"/>
                    <a:gd name="connsiteX4" fmla="*/ 1149531 w 1584960"/>
                    <a:gd name="connsiteY4" fmla="*/ 2325189 h 2325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960" h="2325189">
                      <a:moveTo>
                        <a:pt x="1149531" y="2325189"/>
                      </a:moveTo>
                      <a:lnTo>
                        <a:pt x="1584960" y="687978"/>
                      </a:lnTo>
                      <a:lnTo>
                        <a:pt x="0" y="0"/>
                      </a:lnTo>
                      <a:lnTo>
                        <a:pt x="357051" y="1933303"/>
                      </a:lnTo>
                      <a:lnTo>
                        <a:pt x="1149531" y="232518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rgbClr val="72BBE0"/>
                    </a:gs>
                  </a:gsLst>
                  <a:lin ang="189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9372" name="任意多边形 51"/>
                <p:cNvSpPr/>
                <p:nvPr/>
              </p:nvSpPr>
              <p:spPr>
                <a:xfrm>
                  <a:off x="4883334" y="979506"/>
                  <a:ext cx="2403566" cy="2029097"/>
                </a:xfrm>
                <a:custGeom>
                  <a:avLst/>
                  <a:gdLst>
                    <a:gd name="connsiteX0" fmla="*/ 1593669 w 2403566"/>
                    <a:gd name="connsiteY0" fmla="*/ 1663337 h 2029097"/>
                    <a:gd name="connsiteX1" fmla="*/ 2403566 w 2403566"/>
                    <a:gd name="connsiteY1" fmla="*/ 2029097 h 2029097"/>
                    <a:gd name="connsiteX2" fmla="*/ 1532709 w 2403566"/>
                    <a:gd name="connsiteY2" fmla="*/ 661851 h 2029097"/>
                    <a:gd name="connsiteX3" fmla="*/ 0 w 2403566"/>
                    <a:gd name="connsiteY3" fmla="*/ 0 h 2029097"/>
                    <a:gd name="connsiteX4" fmla="*/ 1593669 w 2403566"/>
                    <a:gd name="connsiteY4" fmla="*/ 1663337 h 2029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03566" h="2029097">
                      <a:moveTo>
                        <a:pt x="1593669" y="1663337"/>
                      </a:moveTo>
                      <a:lnTo>
                        <a:pt x="2403566" y="2029097"/>
                      </a:lnTo>
                      <a:lnTo>
                        <a:pt x="1532709" y="661851"/>
                      </a:lnTo>
                      <a:lnTo>
                        <a:pt x="0" y="0"/>
                      </a:lnTo>
                      <a:lnTo>
                        <a:pt x="1593669" y="1663337"/>
                      </a:lnTo>
                      <a:close/>
                    </a:path>
                  </a:pathLst>
                </a:custGeom>
                <a:gradFill>
                  <a:gsLst>
                    <a:gs pos="46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9373" name="任意多边形 52"/>
                <p:cNvSpPr/>
                <p:nvPr/>
              </p:nvSpPr>
              <p:spPr>
                <a:xfrm>
                  <a:off x="2706896" y="922720"/>
                  <a:ext cx="3728739" cy="1645920"/>
                </a:xfrm>
                <a:custGeom>
                  <a:avLst/>
                  <a:gdLst>
                    <a:gd name="connsiteX0" fmla="*/ 0 w 3587932"/>
                    <a:gd name="connsiteY0" fmla="*/ 914400 h 1645920"/>
                    <a:gd name="connsiteX1" fmla="*/ 2002972 w 3587932"/>
                    <a:gd name="connsiteY1" fmla="*/ 0 h 1645920"/>
                    <a:gd name="connsiteX2" fmla="*/ 3587932 w 3587932"/>
                    <a:gd name="connsiteY2" fmla="*/ 714103 h 1645920"/>
                    <a:gd name="connsiteX3" fmla="*/ 1497875 w 3587932"/>
                    <a:gd name="connsiteY3" fmla="*/ 1645920 h 1645920"/>
                    <a:gd name="connsiteX4" fmla="*/ 0 w 3587932"/>
                    <a:gd name="connsiteY4" fmla="*/ 914400 h 1645920"/>
                    <a:gd name="connsiteX0" fmla="*/ 0 w 3728739"/>
                    <a:gd name="connsiteY0" fmla="*/ 1041604 h 1645920"/>
                    <a:gd name="connsiteX1" fmla="*/ 2143779 w 3728739"/>
                    <a:gd name="connsiteY1" fmla="*/ 0 h 1645920"/>
                    <a:gd name="connsiteX2" fmla="*/ 3728739 w 3728739"/>
                    <a:gd name="connsiteY2" fmla="*/ 714103 h 1645920"/>
                    <a:gd name="connsiteX3" fmla="*/ 1638682 w 3728739"/>
                    <a:gd name="connsiteY3" fmla="*/ 1645920 h 1645920"/>
                    <a:gd name="connsiteX4" fmla="*/ 0 w 3728739"/>
                    <a:gd name="connsiteY4" fmla="*/ 1041604 h 1645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8739" h="1645920">
                      <a:moveTo>
                        <a:pt x="0" y="1041604"/>
                      </a:moveTo>
                      <a:lnTo>
                        <a:pt x="2143779" y="0"/>
                      </a:lnTo>
                      <a:lnTo>
                        <a:pt x="3728739" y="714103"/>
                      </a:lnTo>
                      <a:lnTo>
                        <a:pt x="1638682" y="1645920"/>
                      </a:lnTo>
                      <a:lnTo>
                        <a:pt x="0" y="1041604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shade val="67500"/>
                        <a:satMod val="115000"/>
                      </a:schemeClr>
                    </a:gs>
                    <a:gs pos="65000">
                      <a:srgbClr val="72BBE0"/>
                    </a:gs>
                  </a:gsLst>
                  <a:lin ang="189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049374" name="等腰三角形 53"/>
          <p:cNvSpPr/>
          <p:nvPr/>
        </p:nvSpPr>
        <p:spPr>
          <a:xfrm rot="1087513">
            <a:off x="2051850" y="5153501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75" name="等腰三角形 54"/>
          <p:cNvSpPr/>
          <p:nvPr/>
        </p:nvSpPr>
        <p:spPr>
          <a:xfrm rot="18891416">
            <a:off x="821401" y="4720121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76" name="等腰三角形 55"/>
          <p:cNvSpPr/>
          <p:nvPr/>
        </p:nvSpPr>
        <p:spPr>
          <a:xfrm rot="21137590">
            <a:off x="2585685" y="4859929"/>
            <a:ext cx="307544" cy="249422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77" name="等腰三角形 56"/>
          <p:cNvSpPr/>
          <p:nvPr/>
        </p:nvSpPr>
        <p:spPr>
          <a:xfrm rot="18891416">
            <a:off x="5060353" y="535705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834" name="直接连接符 62"/>
          <p:cNvCxnSpPr>
            <a:cxnSpLocks/>
          </p:cNvCxnSpPr>
          <p:nvPr/>
        </p:nvCxnSpPr>
        <p:spPr>
          <a:xfrm flipV="1">
            <a:off x="0" y="3244148"/>
            <a:ext cx="2142943" cy="1596285"/>
          </a:xfrm>
          <a:prstGeom prst="line">
            <a:avLst/>
          </a:prstGeom>
          <a:ln>
            <a:gradFill>
              <a:gsLst>
                <a:gs pos="0">
                  <a:srgbClr val="A3CDE9"/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35" name="直接连接符 63"/>
          <p:cNvCxnSpPr>
            <a:cxnSpLocks/>
          </p:cNvCxnSpPr>
          <p:nvPr/>
        </p:nvCxnSpPr>
        <p:spPr>
          <a:xfrm flipV="1">
            <a:off x="1392743" y="3130942"/>
            <a:ext cx="1139643" cy="848925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36" name="直接连接符 67"/>
          <p:cNvCxnSpPr>
            <a:cxnSpLocks/>
          </p:cNvCxnSpPr>
          <p:nvPr/>
        </p:nvCxnSpPr>
        <p:spPr>
          <a:xfrm flipV="1">
            <a:off x="9777990" y="2307547"/>
            <a:ext cx="2249195" cy="1472579"/>
          </a:xfrm>
          <a:prstGeom prst="line">
            <a:avLst/>
          </a:prstGeom>
          <a:ln>
            <a:gradFill>
              <a:gsLst>
                <a:gs pos="0">
                  <a:srgbClr val="5695BF">
                    <a:alpha val="21000"/>
                  </a:srgbClr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378" name="文本框 7"/>
          <p:cNvSpPr txBox="1"/>
          <p:nvPr/>
        </p:nvSpPr>
        <p:spPr>
          <a:xfrm>
            <a:off x="4994153" y="304383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2D608C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设计过程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4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4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4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4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12" accel="2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accel="2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600"/>
                                        <p:tgtEl>
                                          <p:spTgt spid="104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200"/>
                                        <p:tgtEl>
                                          <p:spTgt spid="104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10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00"/>
                                        <p:tgtEl>
                                          <p:spTgt spid="1049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700"/>
                                        <p:tgtEl>
                                          <p:spTgt spid="104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51" grpId="0"/>
      <p:bldP spid="1049352" grpId="0" animBg="1"/>
      <p:bldP spid="1049353" grpId="0" animBg="1"/>
      <p:bldP spid="1049362" grpId="0" animBg="1"/>
      <p:bldP spid="1049363" grpId="0" animBg="1"/>
      <p:bldP spid="1049364" grpId="0" animBg="1"/>
      <p:bldP spid="1049365" grpId="0" animBg="1"/>
      <p:bldP spid="1049374" grpId="0" animBg="1"/>
      <p:bldP spid="1049375" grpId="0" animBg="1"/>
      <p:bldP spid="1049376" grpId="0" animBg="1"/>
      <p:bldP spid="1049377" grpId="0" animBg="1"/>
      <p:bldP spid="10493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703AAB2-A345-4DAB-A38B-77134A74D1D3}"/>
              </a:ext>
            </a:extLst>
          </p:cNvPr>
          <p:cNvSpPr/>
          <p:nvPr/>
        </p:nvSpPr>
        <p:spPr>
          <a:xfrm>
            <a:off x="540327" y="1401387"/>
            <a:ext cx="7883237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29" name="标题 5"/>
          <p:cNvSpPr>
            <a:spLocks noGrp="1"/>
          </p:cNvSpPr>
          <p:nvPr>
            <p:ph type="title"/>
          </p:nvPr>
        </p:nvSpPr>
        <p:spPr>
          <a:xfrm>
            <a:off x="1220945" y="128789"/>
            <a:ext cx="4515196" cy="850949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界面布局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715976-6478-425A-AFDA-3DEC3834331C}"/>
              </a:ext>
            </a:extLst>
          </p:cNvPr>
          <p:cNvSpPr txBox="1"/>
          <p:nvPr/>
        </p:nvSpPr>
        <p:spPr>
          <a:xfrm>
            <a:off x="8646981" y="1732306"/>
            <a:ext cx="3240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使用界面编辑器进行界面布局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54B9DF-1EDB-44BB-BD6F-FA44F482DDC2}"/>
              </a:ext>
            </a:extLst>
          </p:cNvPr>
          <p:cNvSpPr txBox="1"/>
          <p:nvPr/>
        </p:nvSpPr>
        <p:spPr>
          <a:xfrm>
            <a:off x="8646981" y="3228598"/>
            <a:ext cx="3240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拖动左侧选项进行布局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E56F07-DD8E-4FF9-95F8-657E53C95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51" y="1613612"/>
            <a:ext cx="7464587" cy="445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2414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703AAB2-A345-4DAB-A38B-77134A74D1D3}"/>
              </a:ext>
            </a:extLst>
          </p:cNvPr>
          <p:cNvSpPr/>
          <p:nvPr/>
        </p:nvSpPr>
        <p:spPr>
          <a:xfrm>
            <a:off x="2448977" y="1043927"/>
            <a:ext cx="7096806" cy="575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29" name="标题 5"/>
          <p:cNvSpPr>
            <a:spLocks noGrp="1"/>
          </p:cNvSpPr>
          <p:nvPr>
            <p:ph type="title"/>
          </p:nvPr>
        </p:nvSpPr>
        <p:spPr>
          <a:xfrm>
            <a:off x="1068545" y="57294"/>
            <a:ext cx="4515196" cy="850949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界面布局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80E0F2-6D9F-4C32-89FC-25FA5A923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74" y="1241099"/>
            <a:ext cx="6407585" cy="53754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7705A0F-6ACC-49F5-AFFF-14FBA879EF1E}"/>
              </a:ext>
            </a:extLst>
          </p:cNvPr>
          <p:cNvSpPr/>
          <p:nvPr/>
        </p:nvSpPr>
        <p:spPr>
          <a:xfrm>
            <a:off x="8063345" y="1468582"/>
            <a:ext cx="1126714" cy="5148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557313F0-FC3D-420D-9204-E776AE0C591D}"/>
              </a:ext>
            </a:extLst>
          </p:cNvPr>
          <p:cNvCxnSpPr>
            <a:cxnSpLocks/>
          </p:cNvCxnSpPr>
          <p:nvPr/>
        </p:nvCxnSpPr>
        <p:spPr>
          <a:xfrm flipV="1">
            <a:off x="9190059" y="3200400"/>
            <a:ext cx="1339396" cy="70658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B2B91AA-096C-465D-8A70-BF662257040F}"/>
              </a:ext>
            </a:extLst>
          </p:cNvPr>
          <p:cNvSpPr txBox="1"/>
          <p:nvPr/>
        </p:nvSpPr>
        <p:spPr>
          <a:xfrm>
            <a:off x="10423115" y="2891925"/>
            <a:ext cx="1620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垂直布局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28A985-4F11-4571-9F4F-88C91785A9D3}"/>
              </a:ext>
            </a:extLst>
          </p:cNvPr>
          <p:cNvSpPr/>
          <p:nvPr/>
        </p:nvSpPr>
        <p:spPr>
          <a:xfrm>
            <a:off x="2782474" y="1241099"/>
            <a:ext cx="6407585" cy="53754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E96BFF1-D774-42A6-95C3-0451966C417A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1593274" y="3928845"/>
            <a:ext cx="1189201" cy="407628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6810B21-12A7-49A8-ACB9-2C6E398A2E78}"/>
              </a:ext>
            </a:extLst>
          </p:cNvPr>
          <p:cNvSpPr txBox="1"/>
          <p:nvPr/>
        </p:nvSpPr>
        <p:spPr>
          <a:xfrm>
            <a:off x="661271" y="4331505"/>
            <a:ext cx="1620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水平布局</a:t>
            </a:r>
          </a:p>
        </p:txBody>
      </p:sp>
    </p:spTree>
    <p:extLst>
      <p:ext uri="{BB962C8B-B14F-4D97-AF65-F5344CB8AC3E}">
        <p14:creationId xmlns:p14="http://schemas.microsoft.com/office/powerpoint/2010/main" val="121516495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2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1779">
      <a:dk1>
        <a:sysClr val="windowText" lastClr="000000"/>
      </a:dk1>
      <a:lt1>
        <a:sysClr val="window" lastClr="FFFFFF"/>
      </a:lt1>
      <a:dk2>
        <a:srgbClr val="4787C2"/>
      </a:dk2>
      <a:lt2>
        <a:srgbClr val="E7E6E6"/>
      </a:lt2>
      <a:accent1>
        <a:srgbClr val="5B9BD5"/>
      </a:accent1>
      <a:accent2>
        <a:srgbClr val="203C57"/>
      </a:accent2>
      <a:accent3>
        <a:srgbClr val="4787C2"/>
      </a:accent3>
      <a:accent4>
        <a:srgbClr val="203C57"/>
      </a:accent4>
      <a:accent5>
        <a:srgbClr val="4787C2"/>
      </a:accent5>
      <a:accent6>
        <a:srgbClr val="203C5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784</Words>
  <Application>Microsoft Office PowerPoint</Application>
  <PresentationFormat>宽屏</PresentationFormat>
  <Paragraphs>202</Paragraphs>
  <Slides>22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Adobe 仿宋 Std R</vt:lpstr>
      <vt:lpstr>BankGothic Lt BT</vt:lpstr>
      <vt:lpstr>等线</vt:lpstr>
      <vt:lpstr>方正正准黑简体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设计要求</vt:lpstr>
      <vt:lpstr>PowerPoint 演示文稿</vt:lpstr>
      <vt:lpstr>设计方案</vt:lpstr>
      <vt:lpstr>PowerPoint 演示文稿</vt:lpstr>
      <vt:lpstr>界面布局</vt:lpstr>
      <vt:lpstr>界面布局</vt:lpstr>
      <vt:lpstr>Qt的网络功能</vt:lpstr>
      <vt:lpstr>Qt的网络功能</vt:lpstr>
      <vt:lpstr>HTTP返回值</vt:lpstr>
      <vt:lpstr>XML解析</vt:lpstr>
      <vt:lpstr>文本解析—QStringList + QXmlStreamReader </vt:lpstr>
      <vt:lpstr>文本解析—QStringList + QXmlStreamReader </vt:lpstr>
      <vt:lpstr>Qcharts绘制图表</vt:lpstr>
      <vt:lpstr>自定义信号&amp;槽</vt:lpstr>
      <vt:lpstr>qDebug重载“&lt;&lt;”</vt:lpstr>
      <vt:lpstr>PowerPoint 演示文稿</vt:lpstr>
      <vt:lpstr>成果展示</vt:lpstr>
      <vt:lpstr>成果展示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</dc:title>
  <dc:creator>微软用户</dc:creator>
  <cp:lastModifiedBy>祖闯 郑</cp:lastModifiedBy>
  <cp:revision>53</cp:revision>
  <dcterms:created xsi:type="dcterms:W3CDTF">2015-04-08T21:44:57Z</dcterms:created>
  <dcterms:modified xsi:type="dcterms:W3CDTF">2018-11-20T09:10:59Z</dcterms:modified>
</cp:coreProperties>
</file>