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A47"/>
    <a:srgbClr val="2E4442"/>
    <a:srgbClr val="FFA3D3"/>
    <a:srgbClr val="000000"/>
    <a:srgbClr val="1C2B32"/>
    <a:srgbClr val="4C5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A73B9-671F-7046-8C83-4E008DD2AC85}" v="28" dt="2022-06-06T18:22:48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50"/>
  </p:normalViewPr>
  <p:slideViewPr>
    <p:cSldViewPr snapToGrid="0" snapToObjects="1">
      <p:cViewPr varScale="1">
        <p:scale>
          <a:sx n="86" d="100"/>
          <a:sy n="86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tor Sales" userId="9065ab77ae48b363" providerId="LiveId" clId="{FDCA73B9-671F-7046-8C83-4E008DD2AC85}"/>
    <pc:docChg chg="custSel addSld modSld">
      <pc:chgData name="João Vitor Sales" userId="9065ab77ae48b363" providerId="LiveId" clId="{FDCA73B9-671F-7046-8C83-4E008DD2AC85}" dt="2022-06-07T14:31:24.843" v="130" actId="20577"/>
      <pc:docMkLst>
        <pc:docMk/>
      </pc:docMkLst>
      <pc:sldChg chg="modSp new mod">
        <pc:chgData name="João Vitor Sales" userId="9065ab77ae48b363" providerId="LiveId" clId="{FDCA73B9-671F-7046-8C83-4E008DD2AC85}" dt="2022-06-07T14:31:24.843" v="130" actId="20577"/>
        <pc:sldMkLst>
          <pc:docMk/>
          <pc:sldMk cId="2467341481" sldId="262"/>
        </pc:sldMkLst>
        <pc:spChg chg="mod">
          <ac:chgData name="João Vitor Sales" userId="9065ab77ae48b363" providerId="LiveId" clId="{FDCA73B9-671F-7046-8C83-4E008DD2AC85}" dt="2022-06-07T14:30:31.786" v="23" actId="20577"/>
          <ac:spMkLst>
            <pc:docMk/>
            <pc:sldMk cId="2467341481" sldId="262"/>
            <ac:spMk id="2" creationId="{372E1C91-2B59-6696-20A8-86C815F9ABAC}"/>
          </ac:spMkLst>
        </pc:spChg>
        <pc:spChg chg="mod">
          <ac:chgData name="João Vitor Sales" userId="9065ab77ae48b363" providerId="LiveId" clId="{FDCA73B9-671F-7046-8C83-4E008DD2AC85}" dt="2022-06-07T14:31:24.843" v="130" actId="20577"/>
          <ac:spMkLst>
            <pc:docMk/>
            <pc:sldMk cId="2467341481" sldId="262"/>
            <ac:spMk id="3" creationId="{BD695B90-7CF1-7F62-4048-1509AA4FB24E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73263-DC69-4605-8251-A79E640AAC4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7981-BF28-4407-B2CA-2A965FDFB5C9}">
      <dgm:prSet/>
      <dgm:spPr>
        <a:solidFill>
          <a:schemeClr val="accent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badi" panose="020B0604020104020204" pitchFamily="34" charset="0"/>
            </a:rPr>
            <a:t>Resiliência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badi" panose="020B0604020104020204" pitchFamily="34" charset="0"/>
          </a:endParaRPr>
        </a:p>
      </dgm:t>
    </dgm:pt>
    <dgm:pt modelId="{8357B6E7-71B5-460C-90BB-539F938EE8FF}" type="parTrans" cxnId="{0B8DB3E7-6794-43EA-82F0-EFE7FC51B94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F8F8E05-B781-4974-B91D-B28F19EC9B2D}" type="sibTrans" cxnId="{0B8DB3E7-6794-43EA-82F0-EFE7FC51B94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93CCCC2-5FE2-481A-834C-A9CFE314A8FB}">
      <dgm:prSet/>
      <dgm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badi" panose="020B0604020104020204" pitchFamily="34" charset="0"/>
            </a:rPr>
            <a:t>Determinação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badi" panose="020B0604020104020204" pitchFamily="34" charset="0"/>
          </a:endParaRPr>
        </a:p>
      </dgm:t>
    </dgm:pt>
    <dgm:pt modelId="{351854B9-9CF7-4CC8-9A27-6844B32C4121}" type="parTrans" cxnId="{34995A39-7277-422A-939F-5F20229CABE6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653E195-AE9F-45D9-93F5-7855B6E41807}" type="sibTrans" cxnId="{34995A39-7277-422A-939F-5F20229CABE6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370064A-C877-4726-835C-8177C556A877}">
      <dgm:prSet/>
      <dgm:spPr>
        <a:solidFill>
          <a:srgbClr val="00B0F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badi" panose="020B0604020104020204" pitchFamily="34" charset="0"/>
            </a:rPr>
            <a:t>Foco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badi" panose="020B0604020104020204" pitchFamily="34" charset="0"/>
          </a:endParaRPr>
        </a:p>
      </dgm:t>
    </dgm:pt>
    <dgm:pt modelId="{DFB01412-8ACC-4B71-BAFE-0DF8196893B8}" type="parTrans" cxnId="{6DD7653D-62DC-446D-9953-2128BCFAF027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B22EA83-7921-49A5-B34F-F3D4253DFD04}" type="sibTrans" cxnId="{6DD7653D-62DC-446D-9953-2128BCFAF027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C6ACAF3-7E6D-D246-8F54-576F632A611F}" type="pres">
      <dgm:prSet presAssocID="{4E473263-DC69-4605-8251-A79E640AAC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845910-D149-F44A-A224-A7C0CDB8EF55}" type="pres">
      <dgm:prSet presAssocID="{53637981-BF28-4407-B2CA-2A965FDFB5C9}" presName="root" presStyleCnt="0"/>
      <dgm:spPr/>
    </dgm:pt>
    <dgm:pt modelId="{C80E3456-A953-E141-A8E7-FA5B94375544}" type="pres">
      <dgm:prSet presAssocID="{53637981-BF28-4407-B2CA-2A965FDFB5C9}" presName="rootComposite" presStyleCnt="0"/>
      <dgm:spPr/>
    </dgm:pt>
    <dgm:pt modelId="{530286A4-BF58-DF49-82AA-916C1A1EDF52}" type="pres">
      <dgm:prSet presAssocID="{53637981-BF28-4407-B2CA-2A965FDFB5C9}" presName="rootText" presStyleLbl="node1" presStyleIdx="0" presStyleCnt="3"/>
      <dgm:spPr/>
    </dgm:pt>
    <dgm:pt modelId="{A89AFB03-75B0-7C4C-8384-2A2B2C65A40F}" type="pres">
      <dgm:prSet presAssocID="{53637981-BF28-4407-B2CA-2A965FDFB5C9}" presName="rootConnector" presStyleLbl="node1" presStyleIdx="0" presStyleCnt="3"/>
      <dgm:spPr/>
    </dgm:pt>
    <dgm:pt modelId="{AD32E51D-0232-4C48-B0BB-DE29D3DCC956}" type="pres">
      <dgm:prSet presAssocID="{53637981-BF28-4407-B2CA-2A965FDFB5C9}" presName="childShape" presStyleCnt="0"/>
      <dgm:spPr/>
    </dgm:pt>
    <dgm:pt modelId="{7293DC15-7C4B-3E43-89CE-9199037958BE}" type="pres">
      <dgm:prSet presAssocID="{093CCCC2-5FE2-481A-834C-A9CFE314A8FB}" presName="root" presStyleCnt="0"/>
      <dgm:spPr/>
    </dgm:pt>
    <dgm:pt modelId="{C7E481C4-C4BD-CC49-A79E-099AF79DAE9B}" type="pres">
      <dgm:prSet presAssocID="{093CCCC2-5FE2-481A-834C-A9CFE314A8FB}" presName="rootComposite" presStyleCnt="0"/>
      <dgm:spPr/>
    </dgm:pt>
    <dgm:pt modelId="{BC172D1A-565B-0B45-B507-A4DE9196BB2A}" type="pres">
      <dgm:prSet presAssocID="{093CCCC2-5FE2-481A-834C-A9CFE314A8FB}" presName="rootText" presStyleLbl="node1" presStyleIdx="1" presStyleCnt="3"/>
      <dgm:spPr/>
    </dgm:pt>
    <dgm:pt modelId="{DF031ADC-1D71-CA40-B1F8-429D473DEE86}" type="pres">
      <dgm:prSet presAssocID="{093CCCC2-5FE2-481A-834C-A9CFE314A8FB}" presName="rootConnector" presStyleLbl="node1" presStyleIdx="1" presStyleCnt="3"/>
      <dgm:spPr/>
    </dgm:pt>
    <dgm:pt modelId="{577537AF-B89B-8F4A-BF81-249A9F2D49A3}" type="pres">
      <dgm:prSet presAssocID="{093CCCC2-5FE2-481A-834C-A9CFE314A8FB}" presName="childShape" presStyleCnt="0"/>
      <dgm:spPr/>
    </dgm:pt>
    <dgm:pt modelId="{747FE777-8165-C54B-8751-4BE92E948550}" type="pres">
      <dgm:prSet presAssocID="{7370064A-C877-4726-835C-8177C556A877}" presName="root" presStyleCnt="0"/>
      <dgm:spPr/>
    </dgm:pt>
    <dgm:pt modelId="{F158699B-7C15-C749-BFF8-38DB8CBD0AFB}" type="pres">
      <dgm:prSet presAssocID="{7370064A-C877-4726-835C-8177C556A877}" presName="rootComposite" presStyleCnt="0"/>
      <dgm:spPr/>
    </dgm:pt>
    <dgm:pt modelId="{394851C5-05A6-6441-9E67-86AD6FDDB1A4}" type="pres">
      <dgm:prSet presAssocID="{7370064A-C877-4726-835C-8177C556A877}" presName="rootText" presStyleLbl="node1" presStyleIdx="2" presStyleCnt="3"/>
      <dgm:spPr/>
    </dgm:pt>
    <dgm:pt modelId="{19BCA3AC-2FD7-DA4A-9DD5-7892897F9BF6}" type="pres">
      <dgm:prSet presAssocID="{7370064A-C877-4726-835C-8177C556A877}" presName="rootConnector" presStyleLbl="node1" presStyleIdx="2" presStyleCnt="3"/>
      <dgm:spPr/>
    </dgm:pt>
    <dgm:pt modelId="{0B6BD029-F5EB-2F43-BA67-911A47EE1A15}" type="pres">
      <dgm:prSet presAssocID="{7370064A-C877-4726-835C-8177C556A877}" presName="childShape" presStyleCnt="0"/>
      <dgm:spPr/>
    </dgm:pt>
  </dgm:ptLst>
  <dgm:cxnLst>
    <dgm:cxn modelId="{87E58509-7F54-5143-8410-5EF5157ADF23}" type="presOf" srcId="{53637981-BF28-4407-B2CA-2A965FDFB5C9}" destId="{A89AFB03-75B0-7C4C-8384-2A2B2C65A40F}" srcOrd="1" destOrd="0" presId="urn:microsoft.com/office/officeart/2005/8/layout/hierarchy3"/>
    <dgm:cxn modelId="{5AC42928-4F02-F04E-B5D8-A01C4BFD73A2}" type="presOf" srcId="{7370064A-C877-4726-835C-8177C556A877}" destId="{19BCA3AC-2FD7-DA4A-9DD5-7892897F9BF6}" srcOrd="1" destOrd="0" presId="urn:microsoft.com/office/officeart/2005/8/layout/hierarchy3"/>
    <dgm:cxn modelId="{34995A39-7277-422A-939F-5F20229CABE6}" srcId="{4E473263-DC69-4605-8251-A79E640AAC4E}" destId="{093CCCC2-5FE2-481A-834C-A9CFE314A8FB}" srcOrd="1" destOrd="0" parTransId="{351854B9-9CF7-4CC8-9A27-6844B32C4121}" sibTransId="{5653E195-AE9F-45D9-93F5-7855B6E41807}"/>
    <dgm:cxn modelId="{6DD7653D-62DC-446D-9953-2128BCFAF027}" srcId="{4E473263-DC69-4605-8251-A79E640AAC4E}" destId="{7370064A-C877-4726-835C-8177C556A877}" srcOrd="2" destOrd="0" parTransId="{DFB01412-8ACC-4B71-BAFE-0DF8196893B8}" sibTransId="{8B22EA83-7921-49A5-B34F-F3D4253DFD04}"/>
    <dgm:cxn modelId="{7D843E7F-5734-0744-8F51-2811958DADE8}" type="presOf" srcId="{53637981-BF28-4407-B2CA-2A965FDFB5C9}" destId="{530286A4-BF58-DF49-82AA-916C1A1EDF52}" srcOrd="0" destOrd="0" presId="urn:microsoft.com/office/officeart/2005/8/layout/hierarchy3"/>
    <dgm:cxn modelId="{2BD1CA8B-4701-FF43-8189-11EABC08540D}" type="presOf" srcId="{093CCCC2-5FE2-481A-834C-A9CFE314A8FB}" destId="{DF031ADC-1D71-CA40-B1F8-429D473DEE86}" srcOrd="1" destOrd="0" presId="urn:microsoft.com/office/officeart/2005/8/layout/hierarchy3"/>
    <dgm:cxn modelId="{CF41BDCC-2833-414E-9AA2-375951687BC2}" type="presOf" srcId="{7370064A-C877-4726-835C-8177C556A877}" destId="{394851C5-05A6-6441-9E67-86AD6FDDB1A4}" srcOrd="0" destOrd="0" presId="urn:microsoft.com/office/officeart/2005/8/layout/hierarchy3"/>
    <dgm:cxn modelId="{5517F6DC-20F4-7A40-A6EC-EC15BAAFECEB}" type="presOf" srcId="{4E473263-DC69-4605-8251-A79E640AAC4E}" destId="{AC6ACAF3-7E6D-D246-8F54-576F632A611F}" srcOrd="0" destOrd="0" presId="urn:microsoft.com/office/officeart/2005/8/layout/hierarchy3"/>
    <dgm:cxn modelId="{3C5C5AE4-D2DA-514B-89CE-104D58EF9E77}" type="presOf" srcId="{093CCCC2-5FE2-481A-834C-A9CFE314A8FB}" destId="{BC172D1A-565B-0B45-B507-A4DE9196BB2A}" srcOrd="0" destOrd="0" presId="urn:microsoft.com/office/officeart/2005/8/layout/hierarchy3"/>
    <dgm:cxn modelId="{0B8DB3E7-6794-43EA-82F0-EFE7FC51B943}" srcId="{4E473263-DC69-4605-8251-A79E640AAC4E}" destId="{53637981-BF28-4407-B2CA-2A965FDFB5C9}" srcOrd="0" destOrd="0" parTransId="{8357B6E7-71B5-460C-90BB-539F938EE8FF}" sibTransId="{6F8F8E05-B781-4974-B91D-B28F19EC9B2D}"/>
    <dgm:cxn modelId="{29AF83C9-8EDE-724E-800D-AE089D3450AA}" type="presParOf" srcId="{AC6ACAF3-7E6D-D246-8F54-576F632A611F}" destId="{24845910-D149-F44A-A224-A7C0CDB8EF55}" srcOrd="0" destOrd="0" presId="urn:microsoft.com/office/officeart/2005/8/layout/hierarchy3"/>
    <dgm:cxn modelId="{1E7672EB-8864-C040-9D2D-CD6B648CB5D8}" type="presParOf" srcId="{24845910-D149-F44A-A224-A7C0CDB8EF55}" destId="{C80E3456-A953-E141-A8E7-FA5B94375544}" srcOrd="0" destOrd="0" presId="urn:microsoft.com/office/officeart/2005/8/layout/hierarchy3"/>
    <dgm:cxn modelId="{14CD7C6C-5747-E44B-B70C-EF86E54A5101}" type="presParOf" srcId="{C80E3456-A953-E141-A8E7-FA5B94375544}" destId="{530286A4-BF58-DF49-82AA-916C1A1EDF52}" srcOrd="0" destOrd="0" presId="urn:microsoft.com/office/officeart/2005/8/layout/hierarchy3"/>
    <dgm:cxn modelId="{58B4F589-2C5A-C44D-9011-8209D7B569F5}" type="presParOf" srcId="{C80E3456-A953-E141-A8E7-FA5B94375544}" destId="{A89AFB03-75B0-7C4C-8384-2A2B2C65A40F}" srcOrd="1" destOrd="0" presId="urn:microsoft.com/office/officeart/2005/8/layout/hierarchy3"/>
    <dgm:cxn modelId="{1A224665-056C-9544-9961-DFBC6B72D6E0}" type="presParOf" srcId="{24845910-D149-F44A-A224-A7C0CDB8EF55}" destId="{AD32E51D-0232-4C48-B0BB-DE29D3DCC956}" srcOrd="1" destOrd="0" presId="urn:microsoft.com/office/officeart/2005/8/layout/hierarchy3"/>
    <dgm:cxn modelId="{36EB2139-3FF1-864A-A67A-A5367FF3760E}" type="presParOf" srcId="{AC6ACAF3-7E6D-D246-8F54-576F632A611F}" destId="{7293DC15-7C4B-3E43-89CE-9199037958BE}" srcOrd="1" destOrd="0" presId="urn:microsoft.com/office/officeart/2005/8/layout/hierarchy3"/>
    <dgm:cxn modelId="{ED088EB6-1E83-004B-94FD-4C56B69678A4}" type="presParOf" srcId="{7293DC15-7C4B-3E43-89CE-9199037958BE}" destId="{C7E481C4-C4BD-CC49-A79E-099AF79DAE9B}" srcOrd="0" destOrd="0" presId="urn:microsoft.com/office/officeart/2005/8/layout/hierarchy3"/>
    <dgm:cxn modelId="{58C4DA08-4661-9E41-AD69-9DC3840F967F}" type="presParOf" srcId="{C7E481C4-C4BD-CC49-A79E-099AF79DAE9B}" destId="{BC172D1A-565B-0B45-B507-A4DE9196BB2A}" srcOrd="0" destOrd="0" presId="urn:microsoft.com/office/officeart/2005/8/layout/hierarchy3"/>
    <dgm:cxn modelId="{C6A1F2CC-5422-B643-9430-39D461925E0F}" type="presParOf" srcId="{C7E481C4-C4BD-CC49-A79E-099AF79DAE9B}" destId="{DF031ADC-1D71-CA40-B1F8-429D473DEE86}" srcOrd="1" destOrd="0" presId="urn:microsoft.com/office/officeart/2005/8/layout/hierarchy3"/>
    <dgm:cxn modelId="{BCBFC565-8BF2-5240-B9EE-9FA39E87019E}" type="presParOf" srcId="{7293DC15-7C4B-3E43-89CE-9199037958BE}" destId="{577537AF-B89B-8F4A-BF81-249A9F2D49A3}" srcOrd="1" destOrd="0" presId="urn:microsoft.com/office/officeart/2005/8/layout/hierarchy3"/>
    <dgm:cxn modelId="{FD0A9284-56EC-A446-B3FB-79556ED7047D}" type="presParOf" srcId="{AC6ACAF3-7E6D-D246-8F54-576F632A611F}" destId="{747FE777-8165-C54B-8751-4BE92E948550}" srcOrd="2" destOrd="0" presId="urn:microsoft.com/office/officeart/2005/8/layout/hierarchy3"/>
    <dgm:cxn modelId="{0B99A2E0-F068-204C-A766-ACC174F6366F}" type="presParOf" srcId="{747FE777-8165-C54B-8751-4BE92E948550}" destId="{F158699B-7C15-C749-BFF8-38DB8CBD0AFB}" srcOrd="0" destOrd="0" presId="urn:microsoft.com/office/officeart/2005/8/layout/hierarchy3"/>
    <dgm:cxn modelId="{442ED8FA-1B07-F743-A38C-04F828CDBB7A}" type="presParOf" srcId="{F158699B-7C15-C749-BFF8-38DB8CBD0AFB}" destId="{394851C5-05A6-6441-9E67-86AD6FDDB1A4}" srcOrd="0" destOrd="0" presId="urn:microsoft.com/office/officeart/2005/8/layout/hierarchy3"/>
    <dgm:cxn modelId="{D8C347CD-779F-CE42-AC41-0909BEE538BB}" type="presParOf" srcId="{F158699B-7C15-C749-BFF8-38DB8CBD0AFB}" destId="{19BCA3AC-2FD7-DA4A-9DD5-7892897F9BF6}" srcOrd="1" destOrd="0" presId="urn:microsoft.com/office/officeart/2005/8/layout/hierarchy3"/>
    <dgm:cxn modelId="{FB40FA80-DE7A-3143-A214-493C217CA19E}" type="presParOf" srcId="{747FE777-8165-C54B-8751-4BE92E948550}" destId="{0B6BD029-F5EB-2F43-BA67-911A47EE1A1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9280D-3A01-4423-A9ED-D9672E66F0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0A8D0F-3102-4F41-8E44-06817E2E75B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badi" panose="020B0604020104020204" pitchFamily="34" charset="0"/>
            </a:rPr>
            <a:t>Integrar banco de dados</a:t>
          </a:r>
          <a:endParaRPr lang="en-US" dirty="0">
            <a:latin typeface="Abadi" panose="020B0604020104020204" pitchFamily="34" charset="0"/>
          </a:endParaRPr>
        </a:p>
      </dgm:t>
    </dgm:pt>
    <dgm:pt modelId="{5B340603-FEB5-44EE-81B2-EBD135D8B75C}" type="parTrans" cxnId="{827ECBA2-7926-4D30-8B03-2D02FB03A68B}">
      <dgm:prSet/>
      <dgm:spPr/>
      <dgm:t>
        <a:bodyPr/>
        <a:lstStyle/>
        <a:p>
          <a:endParaRPr lang="en-US"/>
        </a:p>
      </dgm:t>
    </dgm:pt>
    <dgm:pt modelId="{D4081783-C784-4293-A7F2-E9C3863595DC}" type="sibTrans" cxnId="{827ECBA2-7926-4D30-8B03-2D02FB03A68B}">
      <dgm:prSet/>
      <dgm:spPr/>
      <dgm:t>
        <a:bodyPr/>
        <a:lstStyle/>
        <a:p>
          <a:endParaRPr lang="en-US"/>
        </a:p>
      </dgm:t>
    </dgm:pt>
    <dgm:pt modelId="{B89E6294-41C5-42C0-98C8-8C7B57BC255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badi" panose="020B0604020104020204" pitchFamily="34" charset="0"/>
            </a:rPr>
            <a:t>Elaborar estrutura do site</a:t>
          </a:r>
          <a:endParaRPr lang="en-US" dirty="0">
            <a:latin typeface="Abadi" panose="020B0604020104020204" pitchFamily="34" charset="0"/>
          </a:endParaRPr>
        </a:p>
      </dgm:t>
    </dgm:pt>
    <dgm:pt modelId="{7482AD15-2A72-45F2-964C-511B7196C184}" type="parTrans" cxnId="{0540392A-981F-4F39-A6D2-31E18D17F6EC}">
      <dgm:prSet/>
      <dgm:spPr/>
      <dgm:t>
        <a:bodyPr/>
        <a:lstStyle/>
        <a:p>
          <a:endParaRPr lang="en-US"/>
        </a:p>
      </dgm:t>
    </dgm:pt>
    <dgm:pt modelId="{4804B4CC-9CB2-4BFE-86A6-9A29A3AC2118}" type="sibTrans" cxnId="{0540392A-981F-4F39-A6D2-31E18D17F6EC}">
      <dgm:prSet/>
      <dgm:spPr/>
      <dgm:t>
        <a:bodyPr/>
        <a:lstStyle/>
        <a:p>
          <a:endParaRPr lang="en-US"/>
        </a:p>
      </dgm:t>
    </dgm:pt>
    <dgm:pt modelId="{949C96CC-01EA-4C41-9D42-36252B41D17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badi" panose="020B0604020104020204" pitchFamily="34" charset="0"/>
            </a:rPr>
            <a:t>Abdicar de outras atividades para foco apenas no site</a:t>
          </a:r>
          <a:endParaRPr lang="en-US" dirty="0">
            <a:latin typeface="Abadi" panose="020B0604020104020204" pitchFamily="34" charset="0"/>
          </a:endParaRPr>
        </a:p>
      </dgm:t>
    </dgm:pt>
    <dgm:pt modelId="{C577D37A-8029-44BB-8FBD-FC66E93D0CBD}" type="parTrans" cxnId="{C89F16D2-34DF-4856-9601-C2372900918B}">
      <dgm:prSet/>
      <dgm:spPr/>
      <dgm:t>
        <a:bodyPr/>
        <a:lstStyle/>
        <a:p>
          <a:endParaRPr lang="en-US"/>
        </a:p>
      </dgm:t>
    </dgm:pt>
    <dgm:pt modelId="{DF800CAB-D3F3-4C0F-946E-546127E328C3}" type="sibTrans" cxnId="{C89F16D2-34DF-4856-9601-C2372900918B}">
      <dgm:prSet/>
      <dgm:spPr/>
      <dgm:t>
        <a:bodyPr/>
        <a:lstStyle/>
        <a:p>
          <a:endParaRPr lang="en-US"/>
        </a:p>
      </dgm:t>
    </dgm:pt>
    <dgm:pt modelId="{37F36706-8513-4521-876D-FBF012B0B3C0}" type="pres">
      <dgm:prSet presAssocID="{C2D9280D-3A01-4423-A9ED-D9672E66F0CF}" presName="root" presStyleCnt="0">
        <dgm:presLayoutVars>
          <dgm:dir/>
          <dgm:resizeHandles val="exact"/>
        </dgm:presLayoutVars>
      </dgm:prSet>
      <dgm:spPr/>
    </dgm:pt>
    <dgm:pt modelId="{84586238-51FC-4AFD-9F3F-C58ECB1E635F}" type="pres">
      <dgm:prSet presAssocID="{EC0A8D0F-3102-4F41-8E44-06817E2E75BE}" presName="compNode" presStyleCnt="0"/>
      <dgm:spPr/>
    </dgm:pt>
    <dgm:pt modelId="{680C9388-DA8E-4047-98A9-4ACF46F2AF44}" type="pres">
      <dgm:prSet presAssocID="{EC0A8D0F-3102-4F41-8E44-06817E2E75BE}" presName="bgRect" presStyleLbl="bgShp" presStyleIdx="0" presStyleCnt="3"/>
      <dgm:spPr>
        <a:effectLst>
          <a:innerShdw blurRad="63500" dist="50800" dir="16200000">
            <a:prstClr val="black">
              <a:alpha val="50000"/>
            </a:prstClr>
          </a:innerShdw>
        </a:effectLst>
      </dgm:spPr>
    </dgm:pt>
    <dgm:pt modelId="{E3E5079E-D96A-4CE7-864C-EB0A8F323A36}" type="pres">
      <dgm:prSet presAssocID="{EC0A8D0F-3102-4F41-8E44-06817E2E75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1DE49A54-F674-4114-AE9B-FEE29D1E0D24}" type="pres">
      <dgm:prSet presAssocID="{EC0A8D0F-3102-4F41-8E44-06817E2E75BE}" presName="spaceRect" presStyleCnt="0"/>
      <dgm:spPr/>
    </dgm:pt>
    <dgm:pt modelId="{B6B7424E-6B59-4520-882F-2DB4908F2E78}" type="pres">
      <dgm:prSet presAssocID="{EC0A8D0F-3102-4F41-8E44-06817E2E75BE}" presName="parTx" presStyleLbl="revTx" presStyleIdx="0" presStyleCnt="3">
        <dgm:presLayoutVars>
          <dgm:chMax val="0"/>
          <dgm:chPref val="0"/>
        </dgm:presLayoutVars>
      </dgm:prSet>
      <dgm:spPr/>
    </dgm:pt>
    <dgm:pt modelId="{0A493CF8-96AD-4060-9ABD-7CF0371A2D67}" type="pres">
      <dgm:prSet presAssocID="{D4081783-C784-4293-A7F2-E9C3863595DC}" presName="sibTrans" presStyleCnt="0"/>
      <dgm:spPr/>
    </dgm:pt>
    <dgm:pt modelId="{D39ECDF5-8C02-4B58-96E5-EC660EECC3FC}" type="pres">
      <dgm:prSet presAssocID="{B89E6294-41C5-42C0-98C8-8C7B57BC2559}" presName="compNode" presStyleCnt="0"/>
      <dgm:spPr/>
    </dgm:pt>
    <dgm:pt modelId="{65FDD8BE-50D7-40E7-B8E4-9933C1420802}" type="pres">
      <dgm:prSet presAssocID="{B89E6294-41C5-42C0-98C8-8C7B57BC2559}" presName="bgRect" presStyleLbl="bgShp" presStyleIdx="1" presStyleCnt="3"/>
      <dgm:spPr>
        <a:effectLst>
          <a:innerShdw blurRad="114300">
            <a:prstClr val="black"/>
          </a:innerShdw>
        </a:effectLst>
      </dgm:spPr>
    </dgm:pt>
    <dgm:pt modelId="{6314E38E-C313-4A26-83E2-56B1021D65D8}" type="pres">
      <dgm:prSet presAssocID="{B89E6294-41C5-42C0-98C8-8C7B57BC25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Internet com preenchimento sólido"/>
        </a:ext>
      </dgm:extLst>
    </dgm:pt>
    <dgm:pt modelId="{4798F1DB-DF3B-4D7C-A6FF-BD859ADDEC75}" type="pres">
      <dgm:prSet presAssocID="{B89E6294-41C5-42C0-98C8-8C7B57BC2559}" presName="spaceRect" presStyleCnt="0"/>
      <dgm:spPr/>
    </dgm:pt>
    <dgm:pt modelId="{5CEC48D7-6710-4354-A1A2-4B3DEF65D7D2}" type="pres">
      <dgm:prSet presAssocID="{B89E6294-41C5-42C0-98C8-8C7B57BC2559}" presName="parTx" presStyleLbl="revTx" presStyleIdx="1" presStyleCnt="3">
        <dgm:presLayoutVars>
          <dgm:chMax val="0"/>
          <dgm:chPref val="0"/>
        </dgm:presLayoutVars>
      </dgm:prSet>
      <dgm:spPr/>
    </dgm:pt>
    <dgm:pt modelId="{F4FC3A51-1EDF-44A1-8564-46ED4A8A10CF}" type="pres">
      <dgm:prSet presAssocID="{4804B4CC-9CB2-4BFE-86A6-9A29A3AC2118}" presName="sibTrans" presStyleCnt="0"/>
      <dgm:spPr/>
    </dgm:pt>
    <dgm:pt modelId="{2198CFFF-89D1-4322-93F0-67C10DDC714A}" type="pres">
      <dgm:prSet presAssocID="{949C96CC-01EA-4C41-9D42-36252B41D17C}" presName="compNode" presStyleCnt="0"/>
      <dgm:spPr/>
    </dgm:pt>
    <dgm:pt modelId="{EC8BC9E1-40A9-42D7-AF81-4A9318C9A187}" type="pres">
      <dgm:prSet presAssocID="{949C96CC-01EA-4C41-9D42-36252B41D17C}" presName="bgRect" presStyleLbl="bgShp" presStyleIdx="2" presStyleCnt="3"/>
      <dgm:spPr>
        <a:effectLst>
          <a:innerShdw blurRad="63500" dist="50800" dir="5400000">
            <a:prstClr val="black">
              <a:alpha val="50000"/>
            </a:prstClr>
          </a:innerShdw>
        </a:effectLst>
      </dgm:spPr>
    </dgm:pt>
    <dgm:pt modelId="{E3518167-8024-4849-916B-D54F8ACDFC17}" type="pres">
      <dgm:prSet presAssocID="{949C96CC-01EA-4C41-9D42-36252B41D17C}" presName="iconRect" presStyleLbl="node1" presStyleIdx="2" presStyleCnt="3" custLinFactNeighborY="30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Controlador de jogo com preenchimento sólido"/>
        </a:ext>
      </dgm:extLst>
    </dgm:pt>
    <dgm:pt modelId="{3547D222-18EA-43EB-819B-230DFCB2288D}" type="pres">
      <dgm:prSet presAssocID="{949C96CC-01EA-4C41-9D42-36252B41D17C}" presName="spaceRect" presStyleCnt="0"/>
      <dgm:spPr/>
    </dgm:pt>
    <dgm:pt modelId="{36E70E7E-A0DE-4238-818B-BCFE9EE55D31}" type="pres">
      <dgm:prSet presAssocID="{949C96CC-01EA-4C41-9D42-36252B41D1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40392A-981F-4F39-A6D2-31E18D17F6EC}" srcId="{C2D9280D-3A01-4423-A9ED-D9672E66F0CF}" destId="{B89E6294-41C5-42C0-98C8-8C7B57BC2559}" srcOrd="1" destOrd="0" parTransId="{7482AD15-2A72-45F2-964C-511B7196C184}" sibTransId="{4804B4CC-9CB2-4BFE-86A6-9A29A3AC2118}"/>
    <dgm:cxn modelId="{3811B143-8D33-4A64-AD61-97C529514615}" type="presOf" srcId="{B89E6294-41C5-42C0-98C8-8C7B57BC2559}" destId="{5CEC48D7-6710-4354-A1A2-4B3DEF65D7D2}" srcOrd="0" destOrd="0" presId="urn:microsoft.com/office/officeart/2018/2/layout/IconVerticalSolidList"/>
    <dgm:cxn modelId="{EA9B0867-361C-4CE4-AE60-C16873FCE941}" type="presOf" srcId="{C2D9280D-3A01-4423-A9ED-D9672E66F0CF}" destId="{37F36706-8513-4521-876D-FBF012B0B3C0}" srcOrd="0" destOrd="0" presId="urn:microsoft.com/office/officeart/2018/2/layout/IconVerticalSolidList"/>
    <dgm:cxn modelId="{E56346A1-59D4-4B19-A38A-351DE7CA0125}" type="presOf" srcId="{949C96CC-01EA-4C41-9D42-36252B41D17C}" destId="{36E70E7E-A0DE-4238-818B-BCFE9EE55D31}" srcOrd="0" destOrd="0" presId="urn:microsoft.com/office/officeart/2018/2/layout/IconVerticalSolidList"/>
    <dgm:cxn modelId="{827ECBA2-7926-4D30-8B03-2D02FB03A68B}" srcId="{C2D9280D-3A01-4423-A9ED-D9672E66F0CF}" destId="{EC0A8D0F-3102-4F41-8E44-06817E2E75BE}" srcOrd="0" destOrd="0" parTransId="{5B340603-FEB5-44EE-81B2-EBD135D8B75C}" sibTransId="{D4081783-C784-4293-A7F2-E9C3863595DC}"/>
    <dgm:cxn modelId="{C89F16D2-34DF-4856-9601-C2372900918B}" srcId="{C2D9280D-3A01-4423-A9ED-D9672E66F0CF}" destId="{949C96CC-01EA-4C41-9D42-36252B41D17C}" srcOrd="2" destOrd="0" parTransId="{C577D37A-8029-44BB-8FBD-FC66E93D0CBD}" sibTransId="{DF800CAB-D3F3-4C0F-946E-546127E328C3}"/>
    <dgm:cxn modelId="{699E21E0-D5F0-4C9D-BA51-622EA2725653}" type="presOf" srcId="{EC0A8D0F-3102-4F41-8E44-06817E2E75BE}" destId="{B6B7424E-6B59-4520-882F-2DB4908F2E78}" srcOrd="0" destOrd="0" presId="urn:microsoft.com/office/officeart/2018/2/layout/IconVerticalSolidList"/>
    <dgm:cxn modelId="{356C0624-586E-45B2-982E-DE00137A70CE}" type="presParOf" srcId="{37F36706-8513-4521-876D-FBF012B0B3C0}" destId="{84586238-51FC-4AFD-9F3F-C58ECB1E635F}" srcOrd="0" destOrd="0" presId="urn:microsoft.com/office/officeart/2018/2/layout/IconVerticalSolidList"/>
    <dgm:cxn modelId="{550B4C85-6D2D-403B-B985-1928AC3D79CF}" type="presParOf" srcId="{84586238-51FC-4AFD-9F3F-C58ECB1E635F}" destId="{680C9388-DA8E-4047-98A9-4ACF46F2AF44}" srcOrd="0" destOrd="0" presId="urn:microsoft.com/office/officeart/2018/2/layout/IconVerticalSolidList"/>
    <dgm:cxn modelId="{2A8CFEF8-526F-4E8D-9B6C-60BB662C8B79}" type="presParOf" srcId="{84586238-51FC-4AFD-9F3F-C58ECB1E635F}" destId="{E3E5079E-D96A-4CE7-864C-EB0A8F323A36}" srcOrd="1" destOrd="0" presId="urn:microsoft.com/office/officeart/2018/2/layout/IconVerticalSolidList"/>
    <dgm:cxn modelId="{BC2D00BC-0A2C-4956-B88E-A4C10CF44F02}" type="presParOf" srcId="{84586238-51FC-4AFD-9F3F-C58ECB1E635F}" destId="{1DE49A54-F674-4114-AE9B-FEE29D1E0D24}" srcOrd="2" destOrd="0" presId="urn:microsoft.com/office/officeart/2018/2/layout/IconVerticalSolidList"/>
    <dgm:cxn modelId="{12BE6E06-54FA-446D-BF49-91BD332E23A8}" type="presParOf" srcId="{84586238-51FC-4AFD-9F3F-C58ECB1E635F}" destId="{B6B7424E-6B59-4520-882F-2DB4908F2E78}" srcOrd="3" destOrd="0" presId="urn:microsoft.com/office/officeart/2018/2/layout/IconVerticalSolidList"/>
    <dgm:cxn modelId="{489EEC27-6674-41B6-B566-E936784D5681}" type="presParOf" srcId="{37F36706-8513-4521-876D-FBF012B0B3C0}" destId="{0A493CF8-96AD-4060-9ABD-7CF0371A2D67}" srcOrd="1" destOrd="0" presId="urn:microsoft.com/office/officeart/2018/2/layout/IconVerticalSolidList"/>
    <dgm:cxn modelId="{5826BE4B-763E-405E-83AF-635EC7B86F02}" type="presParOf" srcId="{37F36706-8513-4521-876D-FBF012B0B3C0}" destId="{D39ECDF5-8C02-4B58-96E5-EC660EECC3FC}" srcOrd="2" destOrd="0" presId="urn:microsoft.com/office/officeart/2018/2/layout/IconVerticalSolidList"/>
    <dgm:cxn modelId="{3686B994-9773-4154-96F8-5362D8F6B19C}" type="presParOf" srcId="{D39ECDF5-8C02-4B58-96E5-EC660EECC3FC}" destId="{65FDD8BE-50D7-40E7-B8E4-9933C1420802}" srcOrd="0" destOrd="0" presId="urn:microsoft.com/office/officeart/2018/2/layout/IconVerticalSolidList"/>
    <dgm:cxn modelId="{5B898415-836B-4178-B243-B8139921FD59}" type="presParOf" srcId="{D39ECDF5-8C02-4B58-96E5-EC660EECC3FC}" destId="{6314E38E-C313-4A26-83E2-56B1021D65D8}" srcOrd="1" destOrd="0" presId="urn:microsoft.com/office/officeart/2018/2/layout/IconVerticalSolidList"/>
    <dgm:cxn modelId="{D6378A57-4904-499E-9E21-751F095E4718}" type="presParOf" srcId="{D39ECDF5-8C02-4B58-96E5-EC660EECC3FC}" destId="{4798F1DB-DF3B-4D7C-A6FF-BD859ADDEC75}" srcOrd="2" destOrd="0" presId="urn:microsoft.com/office/officeart/2018/2/layout/IconVerticalSolidList"/>
    <dgm:cxn modelId="{9F6CEA4F-5EF2-488B-B645-5370B059D2EB}" type="presParOf" srcId="{D39ECDF5-8C02-4B58-96E5-EC660EECC3FC}" destId="{5CEC48D7-6710-4354-A1A2-4B3DEF65D7D2}" srcOrd="3" destOrd="0" presId="urn:microsoft.com/office/officeart/2018/2/layout/IconVerticalSolidList"/>
    <dgm:cxn modelId="{E270499F-176A-4D5B-ABFC-80941847192D}" type="presParOf" srcId="{37F36706-8513-4521-876D-FBF012B0B3C0}" destId="{F4FC3A51-1EDF-44A1-8564-46ED4A8A10CF}" srcOrd="3" destOrd="0" presId="urn:microsoft.com/office/officeart/2018/2/layout/IconVerticalSolidList"/>
    <dgm:cxn modelId="{89A4106A-9D6A-4CE6-A2DD-36D1EE5F8EF8}" type="presParOf" srcId="{37F36706-8513-4521-876D-FBF012B0B3C0}" destId="{2198CFFF-89D1-4322-93F0-67C10DDC714A}" srcOrd="4" destOrd="0" presId="urn:microsoft.com/office/officeart/2018/2/layout/IconVerticalSolidList"/>
    <dgm:cxn modelId="{5D3911E4-018D-4934-9E3E-240E3B71B090}" type="presParOf" srcId="{2198CFFF-89D1-4322-93F0-67C10DDC714A}" destId="{EC8BC9E1-40A9-42D7-AF81-4A9318C9A187}" srcOrd="0" destOrd="0" presId="urn:microsoft.com/office/officeart/2018/2/layout/IconVerticalSolidList"/>
    <dgm:cxn modelId="{28BD66A4-C4D8-4617-9975-7EC393D510A8}" type="presParOf" srcId="{2198CFFF-89D1-4322-93F0-67C10DDC714A}" destId="{E3518167-8024-4849-916B-D54F8ACDFC17}" srcOrd="1" destOrd="0" presId="urn:microsoft.com/office/officeart/2018/2/layout/IconVerticalSolidList"/>
    <dgm:cxn modelId="{3493D170-FB5C-480F-B526-10B0505CDF24}" type="presParOf" srcId="{2198CFFF-89D1-4322-93F0-67C10DDC714A}" destId="{3547D222-18EA-43EB-819B-230DFCB2288D}" srcOrd="2" destOrd="0" presId="urn:microsoft.com/office/officeart/2018/2/layout/IconVerticalSolidList"/>
    <dgm:cxn modelId="{462AFB79-3CE6-491D-9B98-9D0B0692E56F}" type="presParOf" srcId="{2198CFFF-89D1-4322-93F0-67C10DDC714A}" destId="{36E70E7E-A0DE-4238-818B-BCFE9EE55D31}" srcOrd="3" destOrd="0" presId="urn:microsoft.com/office/officeart/2018/2/layout/IconVerticalSolidList"/>
  </dgm:cxnLst>
  <dgm:bg>
    <a:effectLst>
      <a:innerShdw blurRad="114300">
        <a:prstClr val="black"/>
      </a:inn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286A4-BF58-DF49-82AA-916C1A1EDF52}">
      <dsp:nvSpPr>
        <dsp:cNvPr id="0" name=""/>
        <dsp:cNvSpPr/>
      </dsp:nvSpPr>
      <dsp:spPr>
        <a:xfrm>
          <a:off x="1283" y="222569"/>
          <a:ext cx="3003723" cy="150186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badi" panose="020B0604020104020204" pitchFamily="34" charset="0"/>
            </a:rPr>
            <a:t>Resiliência</a:t>
          </a:r>
          <a:endParaRPr lang="en-US" sz="3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badi" panose="020B0604020104020204" pitchFamily="34" charset="0"/>
          </a:endParaRPr>
        </a:p>
      </dsp:txBody>
      <dsp:txXfrm>
        <a:off x="45271" y="266557"/>
        <a:ext cx="2915747" cy="1413885"/>
      </dsp:txXfrm>
    </dsp:sp>
    <dsp:sp modelId="{BC172D1A-565B-0B45-B507-A4DE9196BB2A}">
      <dsp:nvSpPr>
        <dsp:cNvPr id="0" name=""/>
        <dsp:cNvSpPr/>
      </dsp:nvSpPr>
      <dsp:spPr>
        <a:xfrm>
          <a:off x="3755938" y="222569"/>
          <a:ext cx="3003723" cy="150186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badi" panose="020B0604020104020204" pitchFamily="34" charset="0"/>
            </a:rPr>
            <a:t>Determinação</a:t>
          </a:r>
          <a:endParaRPr lang="en-US" sz="3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badi" panose="020B0604020104020204" pitchFamily="34" charset="0"/>
          </a:endParaRPr>
        </a:p>
      </dsp:txBody>
      <dsp:txXfrm>
        <a:off x="3799926" y="266557"/>
        <a:ext cx="2915747" cy="1413885"/>
      </dsp:txXfrm>
    </dsp:sp>
    <dsp:sp modelId="{394851C5-05A6-6441-9E67-86AD6FDDB1A4}">
      <dsp:nvSpPr>
        <dsp:cNvPr id="0" name=""/>
        <dsp:cNvSpPr/>
      </dsp:nvSpPr>
      <dsp:spPr>
        <a:xfrm>
          <a:off x="7510592" y="222569"/>
          <a:ext cx="3003723" cy="150186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badi" panose="020B0604020104020204" pitchFamily="34" charset="0"/>
            </a:rPr>
            <a:t>Foco</a:t>
          </a:r>
          <a:endParaRPr lang="en-US" sz="3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badi" panose="020B0604020104020204" pitchFamily="34" charset="0"/>
          </a:endParaRPr>
        </a:p>
      </dsp:txBody>
      <dsp:txXfrm>
        <a:off x="7554580" y="266557"/>
        <a:ext cx="2915747" cy="1413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C9388-DA8E-4047-98A9-4ACF46F2AF44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5079E-D96A-4CE7-864C-EB0A8F323A36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7424E-6B59-4520-882F-2DB4908F2E78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Abadi" panose="020B0604020104020204" pitchFamily="34" charset="0"/>
            </a:rPr>
            <a:t>Integrar banco de dados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1816103" y="671"/>
        <a:ext cx="4447536" cy="1572384"/>
      </dsp:txXfrm>
    </dsp:sp>
    <dsp:sp modelId="{65FDD8BE-50D7-40E7-B8E4-9933C1420802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114300">
            <a:prstClr val="black"/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4E38E-C313-4A26-83E2-56B1021D65D8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C48D7-6710-4354-A1A2-4B3DEF65D7D2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Abadi" panose="020B0604020104020204" pitchFamily="34" charset="0"/>
            </a:rPr>
            <a:t>Elaborar estrutura do site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1816103" y="1966151"/>
        <a:ext cx="4447536" cy="1572384"/>
      </dsp:txXfrm>
    </dsp:sp>
    <dsp:sp modelId="{EC8BC9E1-40A9-42D7-AF81-4A9318C9A187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18167-8024-4849-916B-D54F8ACDFC17}">
      <dsp:nvSpPr>
        <dsp:cNvPr id="0" name=""/>
        <dsp:cNvSpPr/>
      </dsp:nvSpPr>
      <dsp:spPr>
        <a:xfrm>
          <a:off x="475646" y="4312054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70E7E-A0DE-4238-818B-BCFE9EE55D31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Abadi" panose="020B0604020104020204" pitchFamily="34" charset="0"/>
            </a:rPr>
            <a:t>Abdicar de outras atividades para foco apenas no site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A52E0-3B15-8BF7-543C-B4560BF8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BF642-5812-A3C7-117F-40EEE6337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2CA98-5E66-0292-FF85-1903EBBE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ACEC9C-352E-BBA0-A793-E9B27A80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D9D35-4A2D-22C4-B201-2246061A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52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99BD-F013-3A3E-A987-6E7FE194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F563C6-9E9E-8400-CFB4-95E8BFFF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E32D9-0D66-EC91-4FE5-79C50A5B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0D103-514E-4FD2-79F6-2C1F045C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4AD18-30B9-249C-BD16-C2E5BA00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E3056E-6086-52EA-27B3-7706BA1AA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6CE686-6C71-6854-91A5-2C11C89E8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57C58-9D15-41E3-B13F-E7327AEC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3ABCA-9AA5-C0D2-1CA2-7BDAEBDB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56B76-D68E-DFEF-6359-D9B401F6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36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3D23-4B3E-432B-1E17-FED9341C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86E16-3ED4-0319-9C4C-61E898E2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9F2E0-6E02-6B99-8D58-EFF3DD92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6EAD9-A2DD-F816-C604-C75B8FC3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3C1C5-DF93-32F4-DAE6-40C5BF20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5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89E28-07A8-C640-EE5B-2B2AB1B8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A7483-1F7D-EDC7-F8DE-0EBA09E8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C0B4B-6983-B8EC-E387-DC173AC3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28545-B29E-B353-3E8F-C47F2FAA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2A02ED-0A6A-980A-9DC2-E621BC6E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78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FC21D-C929-4672-73D2-CC7ADA02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4A6A1-5066-4B75-CC40-0A44E2EEE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132BCF-D3B3-A99D-89A1-5EE5F7AC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9572D5-F646-A39F-30E1-8F367759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81C451-0EFA-B5C3-6281-E81FB6CC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BAB935-BF3D-7914-151E-790884FD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DFA72-943E-64E0-3B0F-391FD67C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FCA23B-91A8-4A02-822F-763764DA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F51AD5-BAFC-7347-7A0C-58678645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802D3-71AE-4055-0639-89F76A848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3732FF-2136-EFA2-FCED-193FFFB94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56AA7-8C14-CB3D-6BA9-8206F078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7B9C53-6786-E593-7FE9-AE82EE81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2D45B4-63BC-BB52-64E7-91356CF7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27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BE23E-C6B5-2195-B0C1-A078B28D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E6D4F-1AF2-DC09-E6B2-B6BB3F2B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DFFC51-2BA6-7A1B-F88B-4670353A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BAE5F4-B71B-0DF8-4399-1088F43D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554A2D-77D3-6829-BA63-6B3427E8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201834-4D92-49A8-B145-D839D9B3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EA6FF-1E2C-2003-A6B7-B4A74116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4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B024C-D7CA-D320-00AD-1C63CB26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1A66A-47AF-505D-8D44-D9EDE4A1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0C7773-CA93-E1F2-FF26-3282B9658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A6475B-0BC3-925C-E380-92365916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260C43-84EF-C20D-5BB7-7C7B3E00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842D54-21E0-FF57-CFCA-AD03A99F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9444E-9D99-1DC7-351D-E326CB98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54C1B7-C72A-DD30-B0DE-7D371BE58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18CF1-74B6-5D84-DE52-073FCE482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229A9E-A75A-83B9-3B73-2BCF11E2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C5B610-98CB-6597-D5D1-EF37947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E3A53B-82CE-2FFA-D640-FD0A1A2E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53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6874D6-C5CE-1831-1A5E-87906C00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8E0F53-3BFB-8604-E52C-F2A28C90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0FFEB-DF89-2B57-3C65-D5572EAB6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6E03D-30C9-956B-4D0C-7D41BBA30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3A96C7-900F-52F3-F5DA-8BC3ADA02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59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3A47"/>
            </a:gs>
            <a:gs pos="100000">
              <a:srgbClr val="2E44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luz, aceso, relógio, fixado&#10;&#10;Descrição gerada automaticamente">
            <a:extLst>
              <a:ext uri="{FF2B5EF4-FFF2-40B4-BE49-F238E27FC236}">
                <a16:creationId xmlns:a16="http://schemas.microsoft.com/office/drawing/2014/main" id="{EBE2CD9B-302B-A80D-777C-1F60F959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B08A1A-B0BB-0400-3B8C-D0EFD8EFF65B}"/>
              </a:ext>
            </a:extLst>
          </p:cNvPr>
          <p:cNvSpPr/>
          <p:nvPr/>
        </p:nvSpPr>
        <p:spPr>
          <a:xfrm>
            <a:off x="6732494" y="355905"/>
            <a:ext cx="6028765" cy="1284636"/>
          </a:xfrm>
          <a:prstGeom prst="roundRect">
            <a:avLst>
              <a:gd name="adj" fmla="val 4651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447166-6F8A-EC3E-5E76-8D0835DF0CE0}"/>
              </a:ext>
            </a:extLst>
          </p:cNvPr>
          <p:cNvSpPr txBox="1"/>
          <p:nvPr/>
        </p:nvSpPr>
        <p:spPr>
          <a:xfrm>
            <a:off x="7575679" y="6184738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i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02221052 – João Vitor Sales 1CCO</a:t>
            </a:r>
          </a:p>
        </p:txBody>
      </p:sp>
      <p:pic>
        <p:nvPicPr>
          <p:cNvPr id="31" name="Imagem 30" descr="Logotipo&#10;&#10;Descrição gerada automaticamente">
            <a:extLst>
              <a:ext uri="{FF2B5EF4-FFF2-40B4-BE49-F238E27FC236}">
                <a16:creationId xmlns:a16="http://schemas.microsoft.com/office/drawing/2014/main" id="{FBB5A611-3E75-4B04-57DB-93807EFA73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8000" y="480580"/>
            <a:ext cx="4090016" cy="1035285"/>
          </a:xfrm>
          <a:prstGeom prst="rect">
            <a:avLst/>
          </a:prstGeom>
        </p:spPr>
      </p:pic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9B48C2BE-B9C8-0611-6F2C-824C28708DA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489295" y="6155671"/>
            <a:ext cx="427465" cy="4274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116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E1C91-2B59-6696-20A8-86C815F9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824"/>
            <a:ext cx="7020910" cy="703136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Introdução ao tema</a:t>
            </a:r>
            <a:endParaRPr lang="pt-BR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95B90-7CF1-7F62-4048-1509AA4F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Aperture Science – O que é / O que faz</a:t>
            </a:r>
          </a:p>
          <a:p>
            <a:r>
              <a:rPr lang="pt-BR" dirty="0">
                <a:latin typeface="Abadi" panose="020B0604020104020204" pitchFamily="34" charset="0"/>
              </a:rPr>
              <a:t>Desenvolvedora</a:t>
            </a:r>
          </a:p>
          <a:p>
            <a:r>
              <a:rPr lang="pt-BR" dirty="0">
                <a:latin typeface="Abadi" panose="020B0604020104020204" pitchFamily="34" charset="0"/>
              </a:rPr>
              <a:t>Jogos</a:t>
            </a:r>
          </a:p>
        </p:txBody>
      </p:sp>
      <p:pic>
        <p:nvPicPr>
          <p:cNvPr id="10" name="Imagem 9" descr="Forma&#10;&#10;Descrição gerada automaticamente com confiança média">
            <a:extLst>
              <a:ext uri="{FF2B5EF4-FFF2-40B4-BE49-F238E27FC236}">
                <a16:creationId xmlns:a16="http://schemas.microsoft.com/office/drawing/2014/main" id="{534F84B3-BBB3-14E7-81DC-3A650405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71" y="2425768"/>
            <a:ext cx="1149768" cy="314749"/>
          </a:xfrm>
          <a:prstGeom prst="rect">
            <a:avLst/>
          </a:prstGeom>
          <a:effectLst/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CA3F0F8F-D64E-1488-D35A-0A3F5045D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645" y="1825625"/>
            <a:ext cx="427465" cy="42746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4" name="Imagem 13" descr="Foto preta e branca da lua&#10;&#10;Descrição gerada automaticamente com confiança média">
            <a:extLst>
              <a:ext uri="{FF2B5EF4-FFF2-40B4-BE49-F238E27FC236}">
                <a16:creationId xmlns:a16="http://schemas.microsoft.com/office/drawing/2014/main" id="{FAF6B7D7-DF2B-0DD1-49FF-73A865D5A3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1353800" y="6176963"/>
            <a:ext cx="451561" cy="451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m 17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49B2D80C-70ED-87AF-6060-1E80DB167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722" y="2740517"/>
            <a:ext cx="3810000" cy="27717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62135D1-4279-9913-2EA1-9FDED10C4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038" y="4535291"/>
            <a:ext cx="3182616" cy="1082088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7F944E97-2532-9B49-9CDB-881C33237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593" y="4308044"/>
            <a:ext cx="1243190" cy="15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4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0A4B931-B7F0-403E-9F40-8A4054A0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4CEAF602-346E-4A18-BDCE-F489E035C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94446">
            <a:off x="5002947" y="-503901"/>
            <a:ext cx="2233647" cy="8447095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F74A1337-596D-453E-B873-BCF1760E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7633355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rgbClr val="2E444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DD511B-1859-CB63-F432-3B0319E3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2852928" cy="8286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Interesse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98FFF0-099E-CF4B-39E9-BCB6B42F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711" y="426475"/>
            <a:ext cx="4621557" cy="11784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A0DEA0-7690-28C5-1140-215927CDB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86" y="2043851"/>
            <a:ext cx="3787195" cy="1041478"/>
          </a:xfrm>
          <a:prstGeom prst="rect">
            <a:avLst/>
          </a:prstGeom>
        </p:spPr>
      </p:pic>
      <p:pic>
        <p:nvPicPr>
          <p:cNvPr id="21" name="Imagem 20" descr="Foto preta e branca da lua&#10;&#10;Descrição gerada automaticamente com confiança média">
            <a:extLst>
              <a:ext uri="{FF2B5EF4-FFF2-40B4-BE49-F238E27FC236}">
                <a16:creationId xmlns:a16="http://schemas.microsoft.com/office/drawing/2014/main" id="{C4F8978D-8BFA-D0C7-6F00-F9C37D43DEC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675140" y="5979964"/>
            <a:ext cx="451561" cy="451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5F14DBA-156F-3471-06D0-EACD75ED6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7653" y="3572416"/>
            <a:ext cx="3182616" cy="1082088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3EA2A1F3-D087-4EC8-8EA2-62D26D73A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7889" y="4894942"/>
            <a:ext cx="1243190" cy="15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06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4">
            <a:extLst>
              <a:ext uri="{FF2B5EF4-FFF2-40B4-BE49-F238E27FC236}">
                <a16:creationId xmlns:a16="http://schemas.microsoft.com/office/drawing/2014/main" id="{B10A6E49-9898-8B6D-E64D-8D049F723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17" y="659674"/>
            <a:ext cx="11090365" cy="3030583"/>
          </a:xfrm>
          <a:prstGeom prst="roundRect">
            <a:avLst>
              <a:gd name="adj" fmla="val 7867"/>
            </a:avLst>
          </a:prstGeom>
          <a:solidFill>
            <a:srgbClr val="203A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E89E73-AB01-9ACC-0F1C-2F13C5FB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488" y="767601"/>
            <a:ext cx="1905000" cy="68484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Valores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B353344C-6B9A-7E37-2E61-6548499E8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59082"/>
              </p:ext>
            </p:extLst>
          </p:nvPr>
        </p:nvGraphicFramePr>
        <p:xfrm>
          <a:off x="801188" y="1623537"/>
          <a:ext cx="10515600" cy="1947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áfico 4" descr="Planta de vaso murcha com preenchimento sólido">
            <a:extLst>
              <a:ext uri="{FF2B5EF4-FFF2-40B4-BE49-F238E27FC236}">
                <a16:creationId xmlns:a16="http://schemas.microsoft.com/office/drawing/2014/main" id="{30CB7E56-99A0-1DED-52E7-2A03C56BF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7063" y="4123144"/>
            <a:ext cx="1800275" cy="1800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áfico 9" descr="Adicionar estrutura de tópicos">
            <a:extLst>
              <a:ext uri="{FF2B5EF4-FFF2-40B4-BE49-F238E27FC236}">
                <a16:creationId xmlns:a16="http://schemas.microsoft.com/office/drawing/2014/main" id="{2A5A190E-8231-26D5-94A6-E473E3812B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04663" y="4123144"/>
            <a:ext cx="1800275" cy="1800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5BE45343-B164-0827-D0A9-AE386C0B9A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6704" y="4379096"/>
            <a:ext cx="1438592" cy="14385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m 13" descr="Foto preta e branca da lua&#10;&#10;Descrição gerada automaticamente com confiança média">
            <a:extLst>
              <a:ext uri="{FF2B5EF4-FFF2-40B4-BE49-F238E27FC236}">
                <a16:creationId xmlns:a16="http://schemas.microsoft.com/office/drawing/2014/main" id="{AF855536-393F-071B-6F6E-5790B8D938A7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1353800" y="6176963"/>
            <a:ext cx="451561" cy="451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9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0286A4-BF58-DF49-82AA-916C1A1ED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>
                                            <p:graphicEl>
                                              <a:dgm id="{530286A4-BF58-DF49-82AA-916C1A1ED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>
                                            <p:graphicEl>
                                              <a:dgm id="{530286A4-BF58-DF49-82AA-916C1A1ED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>
                                            <p:graphicEl>
                                              <a:dgm id="{530286A4-BF58-DF49-82AA-916C1A1ED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172D1A-565B-0B45-B507-A4DE9196B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>
                                            <p:graphicEl>
                                              <a:dgm id="{BC172D1A-565B-0B45-B507-A4DE9196BB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">
                                            <p:graphicEl>
                                              <a:dgm id="{BC172D1A-565B-0B45-B507-A4DE9196B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>
                                            <p:graphicEl>
                                              <a:dgm id="{BC172D1A-565B-0B45-B507-A4DE9196B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4851C5-05A6-6441-9E67-86AD6FDDB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">
                                            <p:graphicEl>
                                              <a:dgm id="{394851C5-05A6-6441-9E67-86AD6FDDB1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>
                                            <p:graphicEl>
                                              <a:dgm id="{394851C5-05A6-6441-9E67-86AD6FDDB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>
                                            <p:graphicEl>
                                              <a:dgm id="{394851C5-05A6-6441-9E67-86AD6FDDB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7DE3E6AE-3920-E9A8-27C3-1F92A337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96000C8-0C98-56F4-F08D-6A1FD32514E5}"/>
              </a:ext>
            </a:extLst>
          </p:cNvPr>
          <p:cNvSpPr txBox="1"/>
          <p:nvPr/>
        </p:nvSpPr>
        <p:spPr>
          <a:xfrm>
            <a:off x="5041606" y="5150408"/>
            <a:ext cx="26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  <a:latin typeface="Abadi" panose="020B0604020104020204" pitchFamily="34" charset="0"/>
              </a:rPr>
              <a:t>Apresentação do site</a:t>
            </a:r>
          </a:p>
        </p:txBody>
      </p:sp>
    </p:spTree>
    <p:extLst>
      <p:ext uri="{BB962C8B-B14F-4D97-AF65-F5344CB8AC3E}">
        <p14:creationId xmlns:p14="http://schemas.microsoft.com/office/powerpoint/2010/main" val="4276312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1982C5-F992-D000-E4DE-C69275AA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Maior dificuldade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9BF1B1F3-F4A6-4E47-D17F-3B2DED122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50699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" name="Imagem 40" descr="Foto preta e branca da lua&#10;&#10;Descrição gerada automaticamente com confiança média">
            <a:extLst>
              <a:ext uri="{FF2B5EF4-FFF2-40B4-BE49-F238E27FC236}">
                <a16:creationId xmlns:a16="http://schemas.microsoft.com/office/drawing/2014/main" id="{AE18E428-1B24-653E-F505-A77B17D7B1E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24741" y="6125080"/>
            <a:ext cx="451561" cy="451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469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E5079E-D96A-4CE7-864C-EB0A8F323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>
                                            <p:graphicEl>
                                              <a:dgm id="{E3E5079E-D96A-4CE7-864C-EB0A8F323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E3E5079E-D96A-4CE7-864C-EB0A8F323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0C9388-DA8E-4047-98A9-4ACF46F2A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680C9388-DA8E-4047-98A9-4ACF46F2A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680C9388-DA8E-4047-98A9-4ACF46F2A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6B7424E-6B59-4520-882F-2DB4908F2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B6B7424E-6B59-4520-882F-2DB4908F2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B6B7424E-6B59-4520-882F-2DB4908F2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5FDD8BE-50D7-40E7-B8E4-9933C1420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65FDD8BE-50D7-40E7-B8E4-9933C1420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65FDD8BE-50D7-40E7-B8E4-9933C1420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14E38E-C313-4A26-83E2-56B1021D6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6314E38E-C313-4A26-83E2-56B1021D6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6314E38E-C313-4A26-83E2-56B1021D6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EC48D7-6710-4354-A1A2-4B3DEF65D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5CEC48D7-6710-4354-A1A2-4B3DEF65D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5CEC48D7-6710-4354-A1A2-4B3DEF65D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518167-8024-4849-916B-D54F8ACDF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dgm id="{E3518167-8024-4849-916B-D54F8ACDF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E3518167-8024-4849-916B-D54F8ACDF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8BC9E1-40A9-42D7-AF81-4A9318C9A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EC8BC9E1-40A9-42D7-AF81-4A9318C9A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EC8BC9E1-40A9-42D7-AF81-4A9318C9A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E70E7E-A0DE-4238-818B-BCFE9EE55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36E70E7E-A0DE-4238-818B-BCFE9EE55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graphicEl>
                                              <a:dgm id="{36E70E7E-A0DE-4238-818B-BCFE9EE55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m 18" descr="Uma imagem contendo mesa, quarto&#10;&#10;Descrição gerada automaticamente">
            <a:extLst>
              <a:ext uri="{FF2B5EF4-FFF2-40B4-BE49-F238E27FC236}">
                <a16:creationId xmlns:a16="http://schemas.microsoft.com/office/drawing/2014/main" id="{FF257042-A4A8-6D4A-BD1D-2E98AC18D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2" r="18377" b="341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CEFE1D-B9DE-D8E9-78C6-60691755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227538" cy="1124712"/>
          </a:xfrm>
        </p:spPr>
        <p:txBody>
          <a:bodyPr anchor="b">
            <a:normAutofit/>
          </a:bodyPr>
          <a:lstStyle/>
          <a:p>
            <a:r>
              <a:rPr lang="pt-BR" sz="2800" dirty="0">
                <a:latin typeface="Abadi" panose="020B0604020104020204" pitchFamily="34" charset="0"/>
              </a:rPr>
              <a:t>Maior superação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8209" y="480719"/>
            <a:ext cx="45719" cy="885652"/>
          </a:xfrm>
          <a:prstGeom prst="rect">
            <a:avLst/>
          </a:prstGeom>
          <a:solidFill>
            <a:srgbClr val="FFA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79"/>
            <a:ext cx="4170388" cy="45719"/>
          </a:xfrm>
          <a:prstGeom prst="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0845AB9-94BE-0E34-AD19-174B22DE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73821" cy="3207258"/>
          </a:xfrm>
        </p:spPr>
        <p:txBody>
          <a:bodyPr anchor="t">
            <a:normAutofit/>
          </a:bodyPr>
          <a:lstStyle/>
          <a:p>
            <a:r>
              <a:rPr lang="pt-BR" sz="1600" dirty="0">
                <a:latin typeface="Abadi" panose="020B0604020104020204" pitchFamily="34" charset="0"/>
              </a:rPr>
              <a:t>Conseguir conectar a API com o banco de dados</a:t>
            </a:r>
          </a:p>
          <a:p>
            <a:r>
              <a:rPr lang="pt-BR" sz="1600" dirty="0">
                <a:latin typeface="Abadi" panose="020B0604020104020204" pitchFamily="34" charset="0"/>
              </a:rPr>
              <a:t>Reunir informações, imagens e itens no geral de qualidade</a:t>
            </a:r>
          </a:p>
          <a:p>
            <a:r>
              <a:rPr lang="pt-BR" sz="1600" dirty="0">
                <a:latin typeface="Abadi" panose="020B0604020104020204" pitchFamily="34" charset="0"/>
              </a:rPr>
              <a:t>Ver a evolução do código no geral</a:t>
            </a:r>
          </a:p>
        </p:txBody>
      </p:sp>
      <p:pic>
        <p:nvPicPr>
          <p:cNvPr id="5" name="Imagem 4" descr="Foto preta e branca da lua&#10;&#10;Descrição gerada automaticamente com confiança média">
            <a:extLst>
              <a:ext uri="{FF2B5EF4-FFF2-40B4-BE49-F238E27FC236}">
                <a16:creationId xmlns:a16="http://schemas.microsoft.com/office/drawing/2014/main" id="{0F42C72A-4921-98A1-3283-999897564B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9AD3"/>
              </a:clrFrom>
              <a:clrTo>
                <a:srgbClr val="FD9AD3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11353800" y="6176963"/>
            <a:ext cx="451561" cy="451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40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Cozinha com armários de madeira&#10;&#10;Descrição gerada automaticamente com confiança baixa">
            <a:extLst>
              <a:ext uri="{FF2B5EF4-FFF2-40B4-BE49-F238E27FC236}">
                <a16:creationId xmlns:a16="http://schemas.microsoft.com/office/drawing/2014/main" id="{81F233EA-1804-E505-B8B5-00814AF2DC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4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02244B-789A-021B-6FF4-F09ACAC6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4320988"/>
            <a:ext cx="4436388" cy="1158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</a:schemeClr>
                </a:solidFill>
                <a:latin typeface="Abadi" panose="020B0604020104020204" pitchFamily="34" charset="0"/>
              </a:rPr>
              <a:t>Conclusão</a:t>
            </a:r>
            <a:endParaRPr lang="en-US" sz="6600" dirty="0">
              <a:solidFill>
                <a:schemeClr val="tx1">
                  <a:lumMod val="8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208" y="5353050"/>
            <a:ext cx="4270159" cy="93775"/>
          </a:xfrm>
          <a:prstGeom prst="roundRect">
            <a:avLst>
              <a:gd name="adj" fmla="val 24535"/>
            </a:avLst>
          </a:prstGeom>
          <a:solidFill>
            <a:srgbClr val="2E4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Foto preta e branca da lua&#10;&#10;Descrição gerada automaticamente com confiança média">
            <a:extLst>
              <a:ext uri="{FF2B5EF4-FFF2-40B4-BE49-F238E27FC236}">
                <a16:creationId xmlns:a16="http://schemas.microsoft.com/office/drawing/2014/main" id="{8D094F61-8603-1B96-7AD3-75B25FEF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9AD3"/>
              </a:clrFrom>
              <a:clrTo>
                <a:srgbClr val="FD9AD3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11353800" y="6176963"/>
            <a:ext cx="451561" cy="451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260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Tema do Office</vt:lpstr>
      <vt:lpstr>Apresentação do PowerPoint</vt:lpstr>
      <vt:lpstr>Introdução ao tema</vt:lpstr>
      <vt:lpstr>Interesse</vt:lpstr>
      <vt:lpstr>Valores</vt:lpstr>
      <vt:lpstr>Apresentação do PowerPoint</vt:lpstr>
      <vt:lpstr>Maior dificuldade</vt:lpstr>
      <vt:lpstr>Maior superação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Vitor Sales</dc:creator>
  <cp:lastModifiedBy>João Vitor Sales</cp:lastModifiedBy>
  <cp:revision>13</cp:revision>
  <dcterms:created xsi:type="dcterms:W3CDTF">2022-06-06T16:32:40Z</dcterms:created>
  <dcterms:modified xsi:type="dcterms:W3CDTF">2022-06-08T05:13:14Z</dcterms:modified>
</cp:coreProperties>
</file>