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A73B9-671F-7046-8C83-4E008DD2AC85}" v="28" dt="2022-06-06T18:22:48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Sales" userId="9065ab77ae48b363" providerId="LiveId" clId="{FDCA73B9-671F-7046-8C83-4E008DD2AC85}"/>
    <pc:docChg chg="custSel addSld modSld">
      <pc:chgData name="João Vitor Sales" userId="9065ab77ae48b363" providerId="LiveId" clId="{FDCA73B9-671F-7046-8C83-4E008DD2AC85}" dt="2022-06-07T14:31:24.843" v="130" actId="20577"/>
      <pc:docMkLst>
        <pc:docMk/>
      </pc:docMkLst>
      <pc:sldChg chg="modSp new mod">
        <pc:chgData name="João Vitor Sales" userId="9065ab77ae48b363" providerId="LiveId" clId="{FDCA73B9-671F-7046-8C83-4E008DD2AC85}" dt="2022-06-07T14:31:24.843" v="130" actId="20577"/>
        <pc:sldMkLst>
          <pc:docMk/>
          <pc:sldMk cId="2467341481" sldId="262"/>
        </pc:sldMkLst>
        <pc:spChg chg="mod">
          <ac:chgData name="João Vitor Sales" userId="9065ab77ae48b363" providerId="LiveId" clId="{FDCA73B9-671F-7046-8C83-4E008DD2AC85}" dt="2022-06-07T14:30:31.786" v="23" actId="20577"/>
          <ac:spMkLst>
            <pc:docMk/>
            <pc:sldMk cId="2467341481" sldId="262"/>
            <ac:spMk id="2" creationId="{372E1C91-2B59-6696-20A8-86C815F9ABAC}"/>
          </ac:spMkLst>
        </pc:spChg>
        <pc:spChg chg="mod">
          <ac:chgData name="João Vitor Sales" userId="9065ab77ae48b363" providerId="LiveId" clId="{FDCA73B9-671F-7046-8C83-4E008DD2AC85}" dt="2022-06-07T14:31:24.843" v="130" actId="20577"/>
          <ac:spMkLst>
            <pc:docMk/>
            <pc:sldMk cId="2467341481" sldId="262"/>
            <ac:spMk id="3" creationId="{BD695B90-7CF1-7F62-4048-1509AA4FB24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73263-DC69-4605-8251-A79E640AAC4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7981-BF28-4407-B2CA-2A965FDFB5C9}">
      <dgm:prSet/>
      <dgm:spPr>
        <a:solidFill>
          <a:schemeClr val="accent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Resiliência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357B6E7-71B5-460C-90BB-539F938EE8FF}" type="parTrans" cxnId="{0B8DB3E7-6794-43EA-82F0-EFE7FC51B94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F8F8E05-B781-4974-B91D-B28F19EC9B2D}" type="sibTrans" cxnId="{0B8DB3E7-6794-43EA-82F0-EFE7FC51B943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93CCCC2-5FE2-481A-834C-A9CFE314A8FB}">
      <dgm:prSet/>
      <dgm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Determinação</a:t>
          </a:r>
          <a:endParaRPr lang="en-US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51854B9-9CF7-4CC8-9A27-6844B32C4121}" type="parTrans" cxnId="{34995A39-7277-422A-939F-5F20229CABE6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653E195-AE9F-45D9-93F5-7855B6E41807}" type="sibTrans" cxnId="{34995A39-7277-422A-939F-5F20229CABE6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370064A-C877-4726-835C-8177C556A877}">
      <dgm:prSet/>
      <dgm:spPr>
        <a:solidFill>
          <a:schemeClr val="accent6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Foco</a:t>
          </a:r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DFB01412-8ACC-4B71-BAFE-0DF8196893B8}" type="parTrans" cxnId="{6DD7653D-62DC-446D-9953-2128BCFAF02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B22EA83-7921-49A5-B34F-F3D4253DFD04}" type="sibTrans" cxnId="{6DD7653D-62DC-446D-9953-2128BCFAF027}">
      <dgm:prSet/>
      <dgm:spPr/>
      <dgm:t>
        <a:bodyPr/>
        <a:lstStyle/>
        <a:p>
          <a:endParaRPr lang="en-US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C6ACAF3-7E6D-D246-8F54-576F632A611F}" type="pres">
      <dgm:prSet presAssocID="{4E473263-DC69-4605-8251-A79E640AAC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845910-D149-F44A-A224-A7C0CDB8EF55}" type="pres">
      <dgm:prSet presAssocID="{53637981-BF28-4407-B2CA-2A965FDFB5C9}" presName="root" presStyleCnt="0"/>
      <dgm:spPr/>
    </dgm:pt>
    <dgm:pt modelId="{C80E3456-A953-E141-A8E7-FA5B94375544}" type="pres">
      <dgm:prSet presAssocID="{53637981-BF28-4407-B2CA-2A965FDFB5C9}" presName="rootComposite" presStyleCnt="0"/>
      <dgm:spPr/>
    </dgm:pt>
    <dgm:pt modelId="{530286A4-BF58-DF49-82AA-916C1A1EDF52}" type="pres">
      <dgm:prSet presAssocID="{53637981-BF28-4407-B2CA-2A965FDFB5C9}" presName="rootText" presStyleLbl="node1" presStyleIdx="0" presStyleCnt="3"/>
      <dgm:spPr/>
    </dgm:pt>
    <dgm:pt modelId="{A89AFB03-75B0-7C4C-8384-2A2B2C65A40F}" type="pres">
      <dgm:prSet presAssocID="{53637981-BF28-4407-B2CA-2A965FDFB5C9}" presName="rootConnector" presStyleLbl="node1" presStyleIdx="0" presStyleCnt="3"/>
      <dgm:spPr/>
    </dgm:pt>
    <dgm:pt modelId="{AD32E51D-0232-4C48-B0BB-DE29D3DCC956}" type="pres">
      <dgm:prSet presAssocID="{53637981-BF28-4407-B2CA-2A965FDFB5C9}" presName="childShape" presStyleCnt="0"/>
      <dgm:spPr/>
    </dgm:pt>
    <dgm:pt modelId="{7293DC15-7C4B-3E43-89CE-9199037958BE}" type="pres">
      <dgm:prSet presAssocID="{093CCCC2-5FE2-481A-834C-A9CFE314A8FB}" presName="root" presStyleCnt="0"/>
      <dgm:spPr/>
    </dgm:pt>
    <dgm:pt modelId="{C7E481C4-C4BD-CC49-A79E-099AF79DAE9B}" type="pres">
      <dgm:prSet presAssocID="{093CCCC2-5FE2-481A-834C-A9CFE314A8FB}" presName="rootComposite" presStyleCnt="0"/>
      <dgm:spPr/>
    </dgm:pt>
    <dgm:pt modelId="{BC172D1A-565B-0B45-B507-A4DE9196BB2A}" type="pres">
      <dgm:prSet presAssocID="{093CCCC2-5FE2-481A-834C-A9CFE314A8FB}" presName="rootText" presStyleLbl="node1" presStyleIdx="1" presStyleCnt="3"/>
      <dgm:spPr/>
    </dgm:pt>
    <dgm:pt modelId="{DF031ADC-1D71-CA40-B1F8-429D473DEE86}" type="pres">
      <dgm:prSet presAssocID="{093CCCC2-5FE2-481A-834C-A9CFE314A8FB}" presName="rootConnector" presStyleLbl="node1" presStyleIdx="1" presStyleCnt="3"/>
      <dgm:spPr/>
    </dgm:pt>
    <dgm:pt modelId="{577537AF-B89B-8F4A-BF81-249A9F2D49A3}" type="pres">
      <dgm:prSet presAssocID="{093CCCC2-5FE2-481A-834C-A9CFE314A8FB}" presName="childShape" presStyleCnt="0"/>
      <dgm:spPr/>
    </dgm:pt>
    <dgm:pt modelId="{747FE777-8165-C54B-8751-4BE92E948550}" type="pres">
      <dgm:prSet presAssocID="{7370064A-C877-4726-835C-8177C556A877}" presName="root" presStyleCnt="0"/>
      <dgm:spPr/>
    </dgm:pt>
    <dgm:pt modelId="{F158699B-7C15-C749-BFF8-38DB8CBD0AFB}" type="pres">
      <dgm:prSet presAssocID="{7370064A-C877-4726-835C-8177C556A877}" presName="rootComposite" presStyleCnt="0"/>
      <dgm:spPr/>
    </dgm:pt>
    <dgm:pt modelId="{394851C5-05A6-6441-9E67-86AD6FDDB1A4}" type="pres">
      <dgm:prSet presAssocID="{7370064A-C877-4726-835C-8177C556A877}" presName="rootText" presStyleLbl="node1" presStyleIdx="2" presStyleCnt="3"/>
      <dgm:spPr/>
    </dgm:pt>
    <dgm:pt modelId="{19BCA3AC-2FD7-DA4A-9DD5-7892897F9BF6}" type="pres">
      <dgm:prSet presAssocID="{7370064A-C877-4726-835C-8177C556A877}" presName="rootConnector" presStyleLbl="node1" presStyleIdx="2" presStyleCnt="3"/>
      <dgm:spPr/>
    </dgm:pt>
    <dgm:pt modelId="{0B6BD029-F5EB-2F43-BA67-911A47EE1A15}" type="pres">
      <dgm:prSet presAssocID="{7370064A-C877-4726-835C-8177C556A877}" presName="childShape" presStyleCnt="0"/>
      <dgm:spPr/>
    </dgm:pt>
  </dgm:ptLst>
  <dgm:cxnLst>
    <dgm:cxn modelId="{87E58509-7F54-5143-8410-5EF5157ADF23}" type="presOf" srcId="{53637981-BF28-4407-B2CA-2A965FDFB5C9}" destId="{A89AFB03-75B0-7C4C-8384-2A2B2C65A40F}" srcOrd="1" destOrd="0" presId="urn:microsoft.com/office/officeart/2005/8/layout/hierarchy3"/>
    <dgm:cxn modelId="{5AC42928-4F02-F04E-B5D8-A01C4BFD73A2}" type="presOf" srcId="{7370064A-C877-4726-835C-8177C556A877}" destId="{19BCA3AC-2FD7-DA4A-9DD5-7892897F9BF6}" srcOrd="1" destOrd="0" presId="urn:microsoft.com/office/officeart/2005/8/layout/hierarchy3"/>
    <dgm:cxn modelId="{34995A39-7277-422A-939F-5F20229CABE6}" srcId="{4E473263-DC69-4605-8251-A79E640AAC4E}" destId="{093CCCC2-5FE2-481A-834C-A9CFE314A8FB}" srcOrd="1" destOrd="0" parTransId="{351854B9-9CF7-4CC8-9A27-6844B32C4121}" sibTransId="{5653E195-AE9F-45D9-93F5-7855B6E41807}"/>
    <dgm:cxn modelId="{6DD7653D-62DC-446D-9953-2128BCFAF027}" srcId="{4E473263-DC69-4605-8251-A79E640AAC4E}" destId="{7370064A-C877-4726-835C-8177C556A877}" srcOrd="2" destOrd="0" parTransId="{DFB01412-8ACC-4B71-BAFE-0DF8196893B8}" sibTransId="{8B22EA83-7921-49A5-B34F-F3D4253DFD04}"/>
    <dgm:cxn modelId="{7D843E7F-5734-0744-8F51-2811958DADE8}" type="presOf" srcId="{53637981-BF28-4407-B2CA-2A965FDFB5C9}" destId="{530286A4-BF58-DF49-82AA-916C1A1EDF52}" srcOrd="0" destOrd="0" presId="urn:microsoft.com/office/officeart/2005/8/layout/hierarchy3"/>
    <dgm:cxn modelId="{2BD1CA8B-4701-FF43-8189-11EABC08540D}" type="presOf" srcId="{093CCCC2-5FE2-481A-834C-A9CFE314A8FB}" destId="{DF031ADC-1D71-CA40-B1F8-429D473DEE86}" srcOrd="1" destOrd="0" presId="urn:microsoft.com/office/officeart/2005/8/layout/hierarchy3"/>
    <dgm:cxn modelId="{CF41BDCC-2833-414E-9AA2-375951687BC2}" type="presOf" srcId="{7370064A-C877-4726-835C-8177C556A877}" destId="{394851C5-05A6-6441-9E67-86AD6FDDB1A4}" srcOrd="0" destOrd="0" presId="urn:microsoft.com/office/officeart/2005/8/layout/hierarchy3"/>
    <dgm:cxn modelId="{5517F6DC-20F4-7A40-A6EC-EC15BAAFECEB}" type="presOf" srcId="{4E473263-DC69-4605-8251-A79E640AAC4E}" destId="{AC6ACAF3-7E6D-D246-8F54-576F632A611F}" srcOrd="0" destOrd="0" presId="urn:microsoft.com/office/officeart/2005/8/layout/hierarchy3"/>
    <dgm:cxn modelId="{3C5C5AE4-D2DA-514B-89CE-104D58EF9E77}" type="presOf" srcId="{093CCCC2-5FE2-481A-834C-A9CFE314A8FB}" destId="{BC172D1A-565B-0B45-B507-A4DE9196BB2A}" srcOrd="0" destOrd="0" presId="urn:microsoft.com/office/officeart/2005/8/layout/hierarchy3"/>
    <dgm:cxn modelId="{0B8DB3E7-6794-43EA-82F0-EFE7FC51B943}" srcId="{4E473263-DC69-4605-8251-A79E640AAC4E}" destId="{53637981-BF28-4407-B2CA-2A965FDFB5C9}" srcOrd="0" destOrd="0" parTransId="{8357B6E7-71B5-460C-90BB-539F938EE8FF}" sibTransId="{6F8F8E05-B781-4974-B91D-B28F19EC9B2D}"/>
    <dgm:cxn modelId="{29AF83C9-8EDE-724E-800D-AE089D3450AA}" type="presParOf" srcId="{AC6ACAF3-7E6D-D246-8F54-576F632A611F}" destId="{24845910-D149-F44A-A224-A7C0CDB8EF55}" srcOrd="0" destOrd="0" presId="urn:microsoft.com/office/officeart/2005/8/layout/hierarchy3"/>
    <dgm:cxn modelId="{1E7672EB-8864-C040-9D2D-CD6B648CB5D8}" type="presParOf" srcId="{24845910-D149-F44A-A224-A7C0CDB8EF55}" destId="{C80E3456-A953-E141-A8E7-FA5B94375544}" srcOrd="0" destOrd="0" presId="urn:microsoft.com/office/officeart/2005/8/layout/hierarchy3"/>
    <dgm:cxn modelId="{14CD7C6C-5747-E44B-B70C-EF86E54A5101}" type="presParOf" srcId="{C80E3456-A953-E141-A8E7-FA5B94375544}" destId="{530286A4-BF58-DF49-82AA-916C1A1EDF52}" srcOrd="0" destOrd="0" presId="urn:microsoft.com/office/officeart/2005/8/layout/hierarchy3"/>
    <dgm:cxn modelId="{58B4F589-2C5A-C44D-9011-8209D7B569F5}" type="presParOf" srcId="{C80E3456-A953-E141-A8E7-FA5B94375544}" destId="{A89AFB03-75B0-7C4C-8384-2A2B2C65A40F}" srcOrd="1" destOrd="0" presId="urn:microsoft.com/office/officeart/2005/8/layout/hierarchy3"/>
    <dgm:cxn modelId="{1A224665-056C-9544-9961-DFBC6B72D6E0}" type="presParOf" srcId="{24845910-D149-F44A-A224-A7C0CDB8EF55}" destId="{AD32E51D-0232-4C48-B0BB-DE29D3DCC956}" srcOrd="1" destOrd="0" presId="urn:microsoft.com/office/officeart/2005/8/layout/hierarchy3"/>
    <dgm:cxn modelId="{36EB2139-3FF1-864A-A67A-A5367FF3760E}" type="presParOf" srcId="{AC6ACAF3-7E6D-D246-8F54-576F632A611F}" destId="{7293DC15-7C4B-3E43-89CE-9199037958BE}" srcOrd="1" destOrd="0" presId="urn:microsoft.com/office/officeart/2005/8/layout/hierarchy3"/>
    <dgm:cxn modelId="{ED088EB6-1E83-004B-94FD-4C56B69678A4}" type="presParOf" srcId="{7293DC15-7C4B-3E43-89CE-9199037958BE}" destId="{C7E481C4-C4BD-CC49-A79E-099AF79DAE9B}" srcOrd="0" destOrd="0" presId="urn:microsoft.com/office/officeart/2005/8/layout/hierarchy3"/>
    <dgm:cxn modelId="{58C4DA08-4661-9E41-AD69-9DC3840F967F}" type="presParOf" srcId="{C7E481C4-C4BD-CC49-A79E-099AF79DAE9B}" destId="{BC172D1A-565B-0B45-B507-A4DE9196BB2A}" srcOrd="0" destOrd="0" presId="urn:microsoft.com/office/officeart/2005/8/layout/hierarchy3"/>
    <dgm:cxn modelId="{C6A1F2CC-5422-B643-9430-39D461925E0F}" type="presParOf" srcId="{C7E481C4-C4BD-CC49-A79E-099AF79DAE9B}" destId="{DF031ADC-1D71-CA40-B1F8-429D473DEE86}" srcOrd="1" destOrd="0" presId="urn:microsoft.com/office/officeart/2005/8/layout/hierarchy3"/>
    <dgm:cxn modelId="{BCBFC565-8BF2-5240-B9EE-9FA39E87019E}" type="presParOf" srcId="{7293DC15-7C4B-3E43-89CE-9199037958BE}" destId="{577537AF-B89B-8F4A-BF81-249A9F2D49A3}" srcOrd="1" destOrd="0" presId="urn:microsoft.com/office/officeart/2005/8/layout/hierarchy3"/>
    <dgm:cxn modelId="{FD0A9284-56EC-A446-B3FB-79556ED7047D}" type="presParOf" srcId="{AC6ACAF3-7E6D-D246-8F54-576F632A611F}" destId="{747FE777-8165-C54B-8751-4BE92E948550}" srcOrd="2" destOrd="0" presId="urn:microsoft.com/office/officeart/2005/8/layout/hierarchy3"/>
    <dgm:cxn modelId="{0B99A2E0-F068-204C-A766-ACC174F6366F}" type="presParOf" srcId="{747FE777-8165-C54B-8751-4BE92E948550}" destId="{F158699B-7C15-C749-BFF8-38DB8CBD0AFB}" srcOrd="0" destOrd="0" presId="urn:microsoft.com/office/officeart/2005/8/layout/hierarchy3"/>
    <dgm:cxn modelId="{442ED8FA-1B07-F743-A38C-04F828CDBB7A}" type="presParOf" srcId="{F158699B-7C15-C749-BFF8-38DB8CBD0AFB}" destId="{394851C5-05A6-6441-9E67-86AD6FDDB1A4}" srcOrd="0" destOrd="0" presId="urn:microsoft.com/office/officeart/2005/8/layout/hierarchy3"/>
    <dgm:cxn modelId="{D8C347CD-779F-CE42-AC41-0909BEE538BB}" type="presParOf" srcId="{F158699B-7C15-C749-BFF8-38DB8CBD0AFB}" destId="{19BCA3AC-2FD7-DA4A-9DD5-7892897F9BF6}" srcOrd="1" destOrd="0" presId="urn:microsoft.com/office/officeart/2005/8/layout/hierarchy3"/>
    <dgm:cxn modelId="{FB40FA80-DE7A-3143-A214-493C217CA19E}" type="presParOf" srcId="{747FE777-8165-C54B-8751-4BE92E948550}" destId="{0B6BD029-F5EB-2F43-BA67-911A47EE1A1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286A4-BF58-DF49-82AA-916C1A1EDF52}">
      <dsp:nvSpPr>
        <dsp:cNvPr id="0" name=""/>
        <dsp:cNvSpPr/>
      </dsp:nvSpPr>
      <dsp:spPr>
        <a:xfrm>
          <a:off x="1283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Resiliência</a:t>
          </a:r>
          <a:endParaRPr lang="en-US" sz="38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5271" y="1468726"/>
        <a:ext cx="2915747" cy="1413885"/>
      </dsp:txXfrm>
    </dsp:sp>
    <dsp:sp modelId="{BC172D1A-565B-0B45-B507-A4DE9196BB2A}">
      <dsp:nvSpPr>
        <dsp:cNvPr id="0" name=""/>
        <dsp:cNvSpPr/>
      </dsp:nvSpPr>
      <dsp:spPr>
        <a:xfrm>
          <a:off x="3755938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Determinação</a:t>
          </a:r>
          <a:endParaRPr lang="en-US" sz="3800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799926" y="1468726"/>
        <a:ext cx="2915747" cy="1413885"/>
      </dsp:txXfrm>
    </dsp:sp>
    <dsp:sp modelId="{394851C5-05A6-6441-9E67-86AD6FDDB1A4}">
      <dsp:nvSpPr>
        <dsp:cNvPr id="0" name=""/>
        <dsp:cNvSpPr/>
      </dsp:nvSpPr>
      <dsp:spPr>
        <a:xfrm>
          <a:off x="7510592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Foco</a:t>
          </a:r>
          <a:endParaRPr lang="en-US" sz="3800" kern="120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554580" y="1468726"/>
        <a:ext cx="2915747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A52E0-3B15-8BF7-543C-B4560BF8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BF642-5812-A3C7-117F-40EEE6337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2CA98-5E66-0292-FF85-1903EBBE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ACEC9C-352E-BBA0-A793-E9B27A80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D9D35-4A2D-22C4-B201-2246061A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99BD-F013-3A3E-A987-6E7FE194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F563C6-9E9E-8400-CFB4-95E8BFFF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E32D9-0D66-EC91-4FE5-79C50A5B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0D103-514E-4FD2-79F6-2C1F045C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4AD18-30B9-249C-BD16-C2E5BA00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E3056E-6086-52EA-27B3-7706BA1AA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6CE686-6C71-6854-91A5-2C11C89E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57C58-9D15-41E3-B13F-E7327AEC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3ABCA-9AA5-C0D2-1CA2-7BDAEBDB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56B76-D68E-DFEF-6359-D9B401F6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3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3D23-4B3E-432B-1E17-FED9341C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86E16-3ED4-0319-9C4C-61E898E2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9F2E0-6E02-6B99-8D58-EFF3DD92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6EAD9-A2DD-F816-C604-C75B8FC3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3C1C5-DF93-32F4-DAE6-40C5BF20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5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89E28-07A8-C640-EE5B-2B2AB1B8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A7483-1F7D-EDC7-F8DE-0EBA09E8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C0B4B-6983-B8EC-E387-DC173AC3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28545-B29E-B353-3E8F-C47F2FAA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A02ED-0A6A-980A-9DC2-E621BC6E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7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FC21D-C929-4672-73D2-CC7ADA02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4A6A1-5066-4B75-CC40-0A44E2EE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132BCF-D3B3-A99D-89A1-5EE5F7AC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9572D5-F646-A39F-30E1-8F367759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81C451-0EFA-B5C3-6281-E81FB6CC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BAB935-BF3D-7914-151E-790884FD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FA72-943E-64E0-3B0F-391FD67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FCA23B-91A8-4A02-822F-763764DA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F51AD5-BAFC-7347-7A0C-58678645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802D3-71AE-4055-0639-89F76A848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3732FF-2136-EFA2-FCED-193FFFB94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56AA7-8C14-CB3D-6BA9-8206F078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7B9C53-6786-E593-7FE9-AE82EE81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2D45B4-63BC-BB52-64E7-91356CF7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2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BE23E-C6B5-2195-B0C1-A078B28D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E6D4F-1AF2-DC09-E6B2-B6BB3F2B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DFFC51-2BA6-7A1B-F88B-4670353A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BAE5F4-B71B-0DF8-4399-1088F43D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554A2D-77D3-6829-BA63-6B3427E8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201834-4D92-49A8-B145-D839D9B3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EA6FF-1E2C-2003-A6B7-B4A74116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B024C-D7CA-D320-00AD-1C63CB26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1A66A-47AF-505D-8D44-D9EDE4A1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0C7773-CA93-E1F2-FF26-3282B9658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A6475B-0BC3-925C-E380-92365916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60C43-84EF-C20D-5BB7-7C7B3E00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842D54-21E0-FF57-CFCA-AD03A99F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9444E-9D99-1DC7-351D-E326CB98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54C1B7-C72A-DD30-B0DE-7D371BE58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18CF1-74B6-5D84-DE52-073FCE48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229A9E-A75A-83B9-3B73-2BCF11E2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C5B610-98CB-6597-D5D1-EF37947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E3A53B-82CE-2FFA-D640-FD0A1A2E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5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6874D6-C5CE-1831-1A5E-87906C00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8E0F53-3BFB-8604-E52C-F2A28C90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0FFEB-DF89-2B57-3C65-D5572EAB6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0F56-6110-1348-9637-B433DD6BC123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6E03D-30C9-956B-4D0C-7D41BBA30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A96C7-900F-52F3-F5DA-8BC3ADA02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671E-FC64-3940-9EE7-6AA8D5EFD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9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2A3FF-FCCB-52F2-A91C-70646810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5633710"/>
            <a:ext cx="9623404" cy="4172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”Now you are Thinking With Portals”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F0D71C-9669-0450-33CC-E0BE6F8D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1233544"/>
            <a:ext cx="9934606" cy="253332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447166-6F8A-EC3E-5E76-8D0835DF0CE0}"/>
              </a:ext>
            </a:extLst>
          </p:cNvPr>
          <p:cNvSpPr txBox="1"/>
          <p:nvPr/>
        </p:nvSpPr>
        <p:spPr>
          <a:xfrm>
            <a:off x="8540935" y="6126679"/>
            <a:ext cx="33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/>
              <a:t>02221052 – João Vitor Sales 1CCO</a:t>
            </a:r>
          </a:p>
        </p:txBody>
      </p:sp>
    </p:spTree>
    <p:extLst>
      <p:ext uri="{BB962C8B-B14F-4D97-AF65-F5344CB8AC3E}">
        <p14:creationId xmlns:p14="http://schemas.microsoft.com/office/powerpoint/2010/main" val="147116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E1C91-2B59-6696-20A8-86C815F9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95B90-7CF1-7F62-4048-1509AA4F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Aperture</a:t>
            </a:r>
            <a:r>
              <a:rPr lang="pt-BR"/>
              <a:t> Science – </a:t>
            </a:r>
            <a:r>
              <a:rPr lang="pt-BR" dirty="0"/>
              <a:t>O </a:t>
            </a:r>
            <a:r>
              <a:rPr lang="pt-BR"/>
              <a:t>que é / </a:t>
            </a:r>
            <a:r>
              <a:rPr lang="pt-BR" dirty="0"/>
              <a:t>O que faz</a:t>
            </a:r>
          </a:p>
        </p:txBody>
      </p:sp>
    </p:spTree>
    <p:extLst>
      <p:ext uri="{BB962C8B-B14F-4D97-AF65-F5344CB8AC3E}">
        <p14:creationId xmlns:p14="http://schemas.microsoft.com/office/powerpoint/2010/main" val="246734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5354388-0BAF-C912-1A40-C89E0D8E1B07}"/>
              </a:ext>
            </a:extLst>
          </p:cNvPr>
          <p:cNvSpPr/>
          <p:nvPr/>
        </p:nvSpPr>
        <p:spPr>
          <a:xfrm rot="20112854">
            <a:off x="-1047010" y="-1009634"/>
            <a:ext cx="7476776" cy="100625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DD511B-1859-CB63-F432-3B0319E3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Interesse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98FFF0-099E-CF4B-39E9-BCB6B42F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711" y="426475"/>
            <a:ext cx="4621557" cy="11784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A0DEA0-7690-28C5-1140-215927CD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86" y="2043851"/>
            <a:ext cx="3787195" cy="10414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47D582-010D-7B5C-1B2F-023DC87C5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653" y="3572416"/>
            <a:ext cx="3182616" cy="10820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184DB7-427B-E3EC-6D60-BBCBE98B2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586" y="4968316"/>
            <a:ext cx="1388004" cy="1388004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2B3E63C4-4F59-46C7-1DA8-24D1D9E30022}"/>
              </a:ext>
            </a:extLst>
          </p:cNvPr>
          <p:cNvSpPr/>
          <p:nvPr/>
        </p:nvSpPr>
        <p:spPr>
          <a:xfrm rot="20112854">
            <a:off x="6028107" y="-706953"/>
            <a:ext cx="1789326" cy="8329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206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9E73-AB01-9ACC-0F1C-2F13C5FB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Valores</a:t>
            </a:r>
            <a:endParaRPr lang="pt-BR" dirty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B353344C-6B9A-7E37-2E61-6548499E8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667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9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982C5-F992-D000-E4DE-C69275A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 dificuldade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3DD96-6331-46D6-3642-D27C7BEF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Integrar banco de dados</a:t>
            </a:r>
          </a:p>
          <a:p>
            <a:r>
              <a:rPr lang="pt-BR" dirty="0"/>
              <a:t>Elaborar estrutura do site</a:t>
            </a:r>
          </a:p>
          <a:p>
            <a:r>
              <a:rPr lang="pt-BR" dirty="0"/>
              <a:t>Abdicar de outras atividades para foco apenas no site</a:t>
            </a:r>
          </a:p>
        </p:txBody>
      </p:sp>
    </p:spTree>
    <p:extLst>
      <p:ext uri="{BB962C8B-B14F-4D97-AF65-F5344CB8AC3E}">
        <p14:creationId xmlns:p14="http://schemas.microsoft.com/office/powerpoint/2010/main" val="217846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EFE1D-B9DE-D8E9-78C6-60691755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 superação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7451A-7948-D693-F4F8-63A2E332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005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53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Introdução ao tema</vt:lpstr>
      <vt:lpstr>Interesse</vt:lpstr>
      <vt:lpstr>Valores</vt:lpstr>
      <vt:lpstr>Maior dificuldade</vt:lpstr>
      <vt:lpstr>Maior superação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Vitor Sales</dc:creator>
  <cp:lastModifiedBy>João Vitor Sales</cp:lastModifiedBy>
  <cp:revision>1</cp:revision>
  <dcterms:created xsi:type="dcterms:W3CDTF">2022-06-06T16:32:40Z</dcterms:created>
  <dcterms:modified xsi:type="dcterms:W3CDTF">2022-06-07T14:31:25Z</dcterms:modified>
</cp:coreProperties>
</file>