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Веб-приложение для взаимодействия с локальной языковой моделью через Ollama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УНИВЕРСИТЕТ ИТМО</a:t>
            </a:r>
          </a:p>
          <a:p>
            <a:r>
              <a:t>Образовательная программа: Программирование для незрячих и слабовидящих</a:t>
            </a:r>
          </a:p>
          <a:p>
            <a:r>
              <a:t>Группа: P4150</a:t>
            </a:r>
          </a:p>
          <a:p>
            <a:r>
              <a:t>Студент: Соснов Андрей Николаевич</a:t>
            </a:r>
          </a:p>
          <a:p>
            <a:r>
              <a:t>Санкт-Петербург, 2025 г.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Цель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Создание простого веб-интерфейса для общения с локальной языковой моделью через Ollama,</a:t>
            </a:r>
          </a:p>
          <a:p>
            <a:r>
              <a:t>без необходимости использовать командную строку.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Разграничение доступа пользователей (по логину и паролю)</a:t>
            </a:r>
          </a:p>
          <a:p>
            <a:r>
              <a:t>Создание интерфейса чата</a:t>
            </a:r>
          </a:p>
          <a:p>
            <a:r>
              <a:t>Интеграция с локальным Ollama API</a:t>
            </a:r>
          </a:p>
          <a:p>
            <a:r>
              <a:t>Отображение ответов LLM</a:t>
            </a:r>
          </a:p>
          <a:p>
            <a:r>
              <a:t>Возможность быстрого копирования ответов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приложения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Фронтенд: HTML + JavaScript</a:t>
            </a:r>
          </a:p>
          <a:p>
            <a:r>
              <a:t>Бэкенд: Flask (Python)</a:t>
            </a:r>
          </a:p>
          <a:p>
            <a:r>
              <a:t>LLM: локальный Ollama API</a:t>
            </a:r>
          </a:p>
          <a:p>
            <a:r>
              <a:t>Протокол взаимодействия: HTTP (POST-запросы)</a:t>
            </a:r>
          </a:p>
          <a:p>
            <a:r>
              <a:t>Выбор модели LLM: конфигурируется на сервере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Функциональные возможности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Вход по email и паролю</a:t>
            </a:r>
          </a:p>
          <a:p>
            <a:r>
              <a:t>Отправка текстового запроса</a:t>
            </a:r>
          </a:p>
          <a:p>
            <a:r>
              <a:t>Отображение чата с подписями "User" / "LLAMA2"</a:t>
            </a:r>
          </a:p>
          <a:p>
            <a:r>
              <a:t>Обработка ошибок (недоступность API)</a:t>
            </a:r>
          </a:p>
          <a:p>
            <a:r>
              <a:t>Кнопка "Копировать" возле каждого ответа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Приложение позволяет удобно использовать локальную LLM</a:t>
            </a:r>
          </a:p>
          <a:p>
            <a:r>
              <a:t>Не требует установки дополнительных инструментов</a:t>
            </a:r>
          </a:p>
          <a:p>
            <a:r>
              <a:t>Возможность расширения (например, добавление истории, голосового ввода и т.д.)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