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Веб-приложение для взаимодействия с локальной языковой моделью через Ollama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УНИВЕРСИТЕТ ИТМО</a:t>
            </a:r>
          </a:p>
          <a:p>
            <a:r>
              <a:t>Образовательная программа: Программирование для незрячих и слабовидящих</a:t>
            </a:r>
          </a:p>
          <a:p>
            <a:r>
              <a:t>Группа: P4150</a:t>
            </a:r>
          </a:p>
          <a:p/>
          <a:p>
            <a:r>
              <a:t>Студент: Соснов Андрей Николаевич</a:t>
            </a:r>
          </a:p>
          <a:p>
            <a:r>
              <a:t>Санкт-Петербург, 2025 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Контактная 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latin typeface="Arial"/>
              </a:rPr>
              <a:t>Андрей Соснов</a:t>
            </a:r>
          </a:p>
          <a:p/>
          <a:p>
            <a:r>
              <a:rPr sz="2000" b="0">
                <a:latin typeface="Arial"/>
              </a:rPr>
              <a:t>Тел.: +7 953 410 33 69</a:t>
            </a:r>
          </a:p>
          <a:p>
            <a:r>
              <a:rPr sz="2000" b="0">
                <a:latin typeface="Arial"/>
              </a:rPr>
              <a:t>E-mail: andreysosnoff@gmail.com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Решаемая 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latin typeface="Arial"/>
              </a:rPr>
              <a:t>Создание приложения для удобного доступа к локальным большим языковым моделям с простым интерфейсом, особенно для пользователей экранных дикторов.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latin typeface="Arial"/>
              </a:rPr>
              <a:t>Цель:</a:t>
            </a:r>
          </a:p>
          <a:p>
            <a:r>
              <a:rPr sz="2000" b="0">
                <a:latin typeface="Arial"/>
              </a:rPr>
              <a:t>Создание простого веб-интерфейса для общения с локальной языковой моделью через Ollama, без необходимости использовать командную строку.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latin typeface="Arial"/>
              </a:rPr>
              <a:t>* Разграничение доступа пользователей (по логину и паролю)</a:t>
            </a:r>
          </a:p>
          <a:p>
            <a:r>
              <a:rPr sz="2000" b="0">
                <a:latin typeface="Arial"/>
              </a:rPr>
              <a:t>* Создание интерфейса чата</a:t>
            </a:r>
          </a:p>
          <a:p>
            <a:r>
              <a:rPr sz="2000" b="0">
                <a:latin typeface="Arial"/>
              </a:rPr>
              <a:t>* Интеграция с локальным Ollama API</a:t>
            </a:r>
          </a:p>
          <a:p>
            <a:r>
              <a:rPr sz="2000" b="0">
                <a:latin typeface="Arial"/>
              </a:rPr>
              <a:t>* Отображение ответов LLM</a:t>
            </a:r>
          </a:p>
          <a:p>
            <a:r>
              <a:rPr sz="2000" b="0">
                <a:latin typeface="Arial"/>
              </a:rPr>
              <a:t>* Возможность быстрого копирования ответов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latin typeface="Arial"/>
              </a:rPr>
              <a:t>Компоненты:</a:t>
            </a:r>
          </a:p>
          <a:p/>
          <a:p>
            <a:r>
              <a:rPr sz="2000" b="0">
                <a:latin typeface="Arial"/>
              </a:rPr>
              <a:t>* Фронтенд: HTML + JavaScript</a:t>
            </a:r>
          </a:p>
          <a:p>
            <a:r>
              <a:rPr sz="2000" b="0">
                <a:latin typeface="Arial"/>
              </a:rPr>
              <a:t>* Бэкенд: Flask (Python)</a:t>
            </a:r>
          </a:p>
          <a:p>
            <a:r>
              <a:rPr sz="2000" b="0">
                <a:latin typeface="Arial"/>
              </a:rPr>
              <a:t>* LLM: локальный Ollama API</a:t>
            </a:r>
          </a:p>
          <a:p>
            <a:r>
              <a:rPr sz="2000" b="0">
                <a:latin typeface="Arial"/>
              </a:rPr>
              <a:t>  Протокол взаимодействия: HTTP (POST-запросы)</a:t>
            </a:r>
          </a:p>
          <a:p>
            <a:r>
              <a:rPr sz="2000" b="0">
                <a:latin typeface="Arial"/>
              </a:rPr>
              <a:t>  Выбор модели LLM: конфигурируется на сервере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Функциональные возможности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latin typeface="Arial"/>
              </a:rPr>
              <a:t>* Вход по email и паролю</a:t>
            </a:r>
          </a:p>
          <a:p>
            <a:r>
              <a:rPr sz="2000" b="0">
                <a:latin typeface="Arial"/>
              </a:rPr>
              <a:t>* Отправка текстового запроса</a:t>
            </a:r>
          </a:p>
          <a:p>
            <a:r>
              <a:rPr sz="2000" b="0">
                <a:latin typeface="Arial"/>
              </a:rPr>
              <a:t>* Отображение чата с подписями "User" / "LLAMA2"</a:t>
            </a:r>
          </a:p>
          <a:p>
            <a:r>
              <a:rPr sz="2000" b="0">
                <a:latin typeface="Arial"/>
              </a:rPr>
              <a:t>* Обработка ошибок (недоступность API)</a:t>
            </a:r>
          </a:p>
          <a:p>
            <a:r>
              <a:rPr sz="2000" b="0">
                <a:latin typeface="Arial"/>
              </a:rPr>
              <a:t>* Кнопка "Копировать" возле каждого ответа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Сценарий использования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latin typeface="Arial"/>
              </a:rPr>
              <a:t>Пользователь:</a:t>
            </a:r>
          </a:p>
          <a:p>
            <a:r>
              <a:rPr sz="2000" b="0">
                <a:latin typeface="Arial"/>
              </a:rPr>
              <a:t>→ Входит в систему</a:t>
            </a:r>
          </a:p>
          <a:p>
            <a:r>
              <a:rPr sz="2000" b="0">
                <a:latin typeface="Arial"/>
              </a:rPr>
              <a:t>→ Вводит запрос</a:t>
            </a:r>
          </a:p>
          <a:p>
            <a:r>
              <a:rPr sz="2000" b="0">
                <a:latin typeface="Arial"/>
              </a:rPr>
              <a:t>→ Получает ответ от LLM</a:t>
            </a:r>
          </a:p>
          <a:p>
            <a:r>
              <a:rPr sz="2000" b="0">
                <a:latin typeface="Arial"/>
              </a:rPr>
              <a:t>→ Копирует ответ при необходимости</a:t>
            </a:r>
          </a:p>
          <a:p/>
          <a:p>
            <a:r>
              <a:rPr sz="2000" b="0">
                <a:latin typeface="Arial"/>
              </a:rPr>
              <a:t>Система:</a:t>
            </a:r>
          </a:p>
          <a:p>
            <a:r>
              <a:rPr sz="2000" b="0">
                <a:latin typeface="Arial"/>
              </a:rPr>
              <a:t>→ Отправляет запрос в Ollama</a:t>
            </a:r>
          </a:p>
          <a:p>
            <a:r>
              <a:rPr sz="2000" b="0">
                <a:latin typeface="Arial"/>
              </a:rPr>
              <a:t>→ Получает ответ</a:t>
            </a:r>
          </a:p>
          <a:p>
            <a:r>
              <a:rPr sz="2000" b="0">
                <a:latin typeface="Arial"/>
              </a:rPr>
              <a:t>→ Отображает результат в чате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 интерфейса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latin typeface="Arial"/>
              </a:rPr>
              <a:t>* Вверху: логин</a:t>
            </a:r>
          </a:p>
          <a:p>
            <a:r>
              <a:rPr sz="2000" b="0">
                <a:latin typeface="Arial"/>
              </a:rPr>
              <a:t>* Центр: чат с подписями и прокруткой</a:t>
            </a:r>
          </a:p>
          <a:p>
            <a:r>
              <a:rPr sz="2000" b="0">
                <a:latin typeface="Arial"/>
              </a:rPr>
              <a:t>* Внизу: поле ввода + кнопка "Отправить"</a:t>
            </a:r>
          </a:p>
          <a:p>
            <a:r>
              <a:rPr sz="2000" b="0">
                <a:latin typeface="Arial"/>
              </a:rPr>
              <a:t>* Справа от каждого ответа — кнопка "Копировать"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0">
                <a:latin typeface="Arial"/>
              </a:rPr>
              <a:t>* Приложение позволяет удобно использовать локальную LLM</a:t>
            </a:r>
          </a:p>
          <a:p>
            <a:r>
              <a:rPr sz="2000" b="0">
                <a:latin typeface="Arial"/>
              </a:rPr>
              <a:t>* Не требует установки дополнительных инструментов</a:t>
            </a:r>
          </a:p>
          <a:p>
            <a:r>
              <a:rPr sz="2000" b="0">
                <a:latin typeface="Arial"/>
              </a:rPr>
              <a:t>* Возможность расширения (например, добавление истории, голосового ввода и т.д.)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