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B329-42D0-50F9-AF27-694DE23B9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E1960-7122-A1D9-5ABF-4BFA27A1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D3F7-9083-B363-D464-D3563DAC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F961-DF82-8C08-61A7-CC35014D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3E28-58E2-E4F2-6F83-E6AB7F87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4C9F-38BC-C50B-0838-E28313D4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1D0DC-B6D9-6FA0-201B-C76627F5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8F42-BE52-DD4A-88EF-18C9778B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FEECB-87DD-718A-81F3-E749250D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0603-B0A6-1439-A96F-5777A8BA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1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EF100-3EC6-8064-3A04-D203E9E9A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BE23D-91A1-70CC-8071-6C9B7857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8BDA-FD67-1185-0C5A-D3F90F16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2EFF-029D-6B51-7E9D-8594E06A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64709-D682-5D17-3B09-567422FE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F4B2-BA94-1B7B-F27E-6AF16AD4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BA77-ECDA-B832-AEBF-9075DE3E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9C30-0551-4B85-DDCC-9B083440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A83A-E259-5C34-9FA4-DAE446DF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123C-4C9E-EF97-606C-B362AA80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6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6875-2F07-4ADD-16FD-CC2D0117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82AA-5173-C6DF-6284-BD69B1DE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54FE-CC8E-1946-4E87-6C6AC77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3F97-F91C-B5CA-D18B-D1B9ADDC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48E-F341-15B6-4AC4-1CFB979A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1AAB-E562-8CB6-E575-9F7B993B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3FA7-EC22-77C8-88A6-9C53F45DA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CCD7-95AE-F7B9-3E56-222B9EB7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0D33B-A894-2844-1678-2C82788E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501F1-E124-7008-E581-4C8C8B6A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5904B-A447-54E7-C520-1E6A55A4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7323-7466-B649-095A-E9A055AD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0B6E-A52E-BE19-EC4B-EF94D210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DFEEE-1170-192B-4DAC-C1332E63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BF0A1-174D-AA65-D7D8-7F83FE1EE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70BBC-DDD8-BD83-36EE-B9B32764F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A3A7F-4CA1-B77A-5EDF-A4E38C94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EEAA9-38BE-B060-2EE0-2EFC3270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56401-8544-D1EF-C64A-119BC365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2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ED36-B9AB-B46C-3318-3EEE3FCD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A0676-6DA8-0E9B-8287-9998BF41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E07AB-386A-6600-B398-8C9D8D7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C4B1D-92D1-7EEE-FAA0-B78A7B7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569AA-0227-D1B9-6EA4-4C7ACAF6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907DB-33AF-1204-C99F-DD229C5B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1B9AA-8F3E-C2AB-F015-448F6D58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CE4-7B57-BBB6-D7C2-FFFD48DC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94D4-1F5F-F46E-F8F2-F7009059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045F-25A7-51C4-0D04-5E5BDDA3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54AB1-A488-F079-9184-9922BC43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4D76-C55B-850D-C4AF-436FD6B5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4F301-876F-C822-5465-95689FD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9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75C9-ED78-3B98-8B6F-12647BB0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0F3F6-9806-226E-D3A8-D1F0E948E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929F6-1A65-2D4F-D6C4-F36CE2D6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715D-3834-DDDE-9BB0-D55D3556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1EF1-ADB8-1B68-56C7-572EAA4E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D20D-6D2F-D27A-A917-6BFC187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5EF73-E3A5-1A09-5858-C3893C0D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4CE0C-F3AD-1B48-68EE-6931A380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B116-0490-92BB-9735-2CA60BE7C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91935-D78D-44B7-8567-5140E7FC36A4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AC56-49A3-7436-8003-8FB5DEE0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236A-460E-7ED8-1A66-1256C30A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54B21-9EFD-4D02-B6D0-6D08CA51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1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8463F80-97D2-F8DC-5C9F-228891DEF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58" y="1605196"/>
            <a:ext cx="2946950" cy="124850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2648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XXA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 versions:</a:t>
            </a:r>
            <a:r>
              <a:rPr lang="en-IN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A, B, D, 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Dial opening slant</a:t>
            </a:r>
            <a:endParaRPr lang="en-IN" sz="11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</a:t>
            </a:r>
            <a:endParaRPr lang="en-IN" sz="11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BC9A4E6-5B9B-B8DC-FA4C-13E72D9B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91" y="1605196"/>
            <a:ext cx="3169370" cy="124850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2617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XXA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 versions:</a:t>
            </a: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A, B, C, D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Dial opening slant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5064-397A-E070-B893-423315EBB0D2}"/>
              </a:ext>
            </a:extLst>
          </p:cNvPr>
          <p:cNvSpPr txBox="1"/>
          <p:nvPr/>
        </p:nvSpPr>
        <p:spPr>
          <a:xfrm>
            <a:off x="4213208" y="642552"/>
            <a:ext cx="376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Difference between 2648 and 2617</a:t>
            </a:r>
            <a:endParaRPr lang="en-IN" b="1" dirty="0"/>
          </a:p>
        </p:txBody>
      </p:sp>
      <p:pic>
        <p:nvPicPr>
          <p:cNvPr id="7" name="Picture 6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FD357B03-C2AC-2643-7306-71B91E21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7033" y="3065511"/>
            <a:ext cx="1916166" cy="3384780"/>
          </a:xfrm>
          <a:prstGeom prst="rect">
            <a:avLst/>
          </a:prstGeom>
        </p:spPr>
      </p:pic>
      <p:pic>
        <p:nvPicPr>
          <p:cNvPr id="8" name="Picture 7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84119311-EC33-B3E5-F9CA-7CB21D97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738083" y="3065512"/>
            <a:ext cx="2095498" cy="3432076"/>
          </a:xfrm>
          <a:prstGeom prst="rect">
            <a:avLst/>
          </a:prstGeom>
        </p:spPr>
      </p:pic>
      <p:pic>
        <p:nvPicPr>
          <p:cNvPr id="3" name="Picture 2" descr="A gold watch with a green and blue dot&#10;&#10;AI-generated content may be incorrect.">
            <a:extLst>
              <a:ext uri="{FF2B5EF4-FFF2-40B4-BE49-F238E27FC236}">
                <a16:creationId xmlns:a16="http://schemas.microsoft.com/office/drawing/2014/main" id="{D22DD47A-E6B5-C291-A3C0-E8FAA8D52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46" y="3542893"/>
            <a:ext cx="2095500" cy="2076450"/>
          </a:xfrm>
          <a:prstGeom prst="rect">
            <a:avLst/>
          </a:prstGeom>
        </p:spPr>
      </p:pic>
      <p:pic>
        <p:nvPicPr>
          <p:cNvPr id="2" name="Picture 1" descr="A gold watch with a white circle&#10;&#10;AI-generated content may be incorrect.">
            <a:extLst>
              <a:ext uri="{FF2B5EF4-FFF2-40B4-BE49-F238E27FC236}">
                <a16:creationId xmlns:a16="http://schemas.microsoft.com/office/drawing/2014/main" id="{134AB3B1-8579-BCAA-7D85-C7CE00D98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213" y="3540760"/>
            <a:ext cx="2043860" cy="2076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CA58EE-C521-F768-FF42-DA88506E67F5}"/>
              </a:ext>
            </a:extLst>
          </p:cNvPr>
          <p:cNvSpPr/>
          <p:nvPr/>
        </p:nvSpPr>
        <p:spPr>
          <a:xfrm>
            <a:off x="162560" y="1127760"/>
            <a:ext cx="11562080" cy="5557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D0DB6B-9607-CD5D-D48E-2BF38BACA16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5943600" y="1127760"/>
            <a:ext cx="0" cy="5557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38065-58BD-4A83-2DEA-0D890EB9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CC32857-E103-9CA7-96D8-1D019ABD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79" y="490972"/>
            <a:ext cx="2146934" cy="218110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2617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XXA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1)Presence of O Ring Pocket in Case – Yes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depth = 1.55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CRM length= 3.85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centre to dial butting = 2.05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04798-FA7F-063C-53A9-762089E65A2C}"/>
              </a:ext>
            </a:extLst>
          </p:cNvPr>
          <p:cNvSpPr txBox="1"/>
          <p:nvPr/>
        </p:nvSpPr>
        <p:spPr>
          <a:xfrm>
            <a:off x="3821634" y="0"/>
            <a:ext cx="488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Difference between different variants of 2617</a:t>
            </a:r>
            <a:endParaRPr lang="en-IN" b="1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1861D67-48D9-EE93-25D2-604708DC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6" y="490966"/>
            <a:ext cx="2146934" cy="218110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2617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XXB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</a:t>
            </a: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1)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Presence of O Ring Pocket in Case – Yes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depth = 1.7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CRM length = 4.16</a:t>
            </a:r>
            <a:endParaRPr lang="en-IN" sz="105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centre to dial butting = 1.5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F9AFE56-938D-357B-B314-2790E0364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196" y="490967"/>
            <a:ext cx="2246803" cy="2181107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2617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XXD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1)Presence of O Ring Pocket in Case – Yes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depth = 1.65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CRM length = 4.29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centre to dial butting = 1.9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2D110DA-07DA-9A76-CC8A-9304DA8F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72" y="490966"/>
            <a:ext cx="2154707" cy="218110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2617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XXC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1)Presence of O Ring Pocket in Case – No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depth = 1.55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CRM length = 3.98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5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105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CPH centre to dial butting = 2.7                   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23144-2986-2435-AE4F-6292037A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0" y="2841577"/>
            <a:ext cx="745295" cy="1511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E7A6E3-295B-EFE2-2C2A-229CE1D50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58" y="2841577"/>
            <a:ext cx="732782" cy="15111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AA5A30-230D-AC50-B766-862A860B6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20" y="2841577"/>
            <a:ext cx="690572" cy="1481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E17CA0-E2D3-1624-F0A8-730972D88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411" y="2850434"/>
            <a:ext cx="759263" cy="150783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B61E10D-713D-C4F4-9374-EDC10580411A}"/>
              </a:ext>
            </a:extLst>
          </p:cNvPr>
          <p:cNvSpPr/>
          <p:nvPr/>
        </p:nvSpPr>
        <p:spPr>
          <a:xfrm>
            <a:off x="724091" y="2841577"/>
            <a:ext cx="402026" cy="298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0B0021-88A3-A284-6209-E6BD15F3F050}"/>
              </a:ext>
            </a:extLst>
          </p:cNvPr>
          <p:cNvSpPr/>
          <p:nvPr/>
        </p:nvSpPr>
        <p:spPr>
          <a:xfrm>
            <a:off x="3519564" y="2841577"/>
            <a:ext cx="453614" cy="376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2565AF-E8BA-2450-C716-27687960F2F7}"/>
              </a:ext>
            </a:extLst>
          </p:cNvPr>
          <p:cNvSpPr/>
          <p:nvPr/>
        </p:nvSpPr>
        <p:spPr>
          <a:xfrm>
            <a:off x="6303261" y="2841577"/>
            <a:ext cx="420775" cy="3658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15893C-B2CF-E25A-91D7-F73785A91D8E}"/>
              </a:ext>
            </a:extLst>
          </p:cNvPr>
          <p:cNvSpPr/>
          <p:nvPr/>
        </p:nvSpPr>
        <p:spPr>
          <a:xfrm>
            <a:off x="9247456" y="2850434"/>
            <a:ext cx="493682" cy="267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FBC6B-E264-521F-D261-DAE612B37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374" y="2891775"/>
            <a:ext cx="1150645" cy="15165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18AFD1-3B06-5999-32A0-AB77A7BB2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352" y="2846056"/>
            <a:ext cx="807206" cy="1516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52471-1D35-1591-1A2D-6D0C5A681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2214" y="2900948"/>
            <a:ext cx="1131703" cy="145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BE0EE-AB39-35A7-6320-472616330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8913" y="2882821"/>
            <a:ext cx="846378" cy="1422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ECB96-F60A-7AA4-0A9F-2113B671E0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9795" y="5228939"/>
            <a:ext cx="1584592" cy="1129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BFE9D7-134C-7F20-3C74-D8BB0CBA30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2989071" y="5258452"/>
            <a:ext cx="1576301" cy="1017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4924BE-407F-B555-D78C-D88330C55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776931" y="5243308"/>
            <a:ext cx="1658026" cy="1129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64D5BE-D0DA-FB31-F216-FF36721503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8912550" y="5242503"/>
            <a:ext cx="1577402" cy="1036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F4BDC8-8EB6-58F8-029A-27E44879C7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8935" y="5001569"/>
            <a:ext cx="1248621" cy="119765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F02E32C-74A7-4581-2842-ED327371F36B}"/>
              </a:ext>
            </a:extLst>
          </p:cNvPr>
          <p:cNvSpPr/>
          <p:nvPr/>
        </p:nvSpPr>
        <p:spPr>
          <a:xfrm>
            <a:off x="1618263" y="5303805"/>
            <a:ext cx="295093" cy="614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6C89FC-07C5-10E3-214E-8A570B5E01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31818" y="4979221"/>
            <a:ext cx="1400274" cy="12093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DF81F7-9DE3-F1D9-8C67-D6479537BA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29911" y="4971857"/>
            <a:ext cx="1354380" cy="12401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731A4B-30BC-DF5C-452C-C5347DE377F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761244" y="4918678"/>
            <a:ext cx="898318" cy="1465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8583DE6-87EF-DC23-5372-CAE58DEA58F4}"/>
              </a:ext>
            </a:extLst>
          </p:cNvPr>
          <p:cNvSpPr/>
          <p:nvPr/>
        </p:nvSpPr>
        <p:spPr>
          <a:xfrm>
            <a:off x="7254487" y="5213588"/>
            <a:ext cx="295093" cy="614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DEF96E-7E7F-E2CD-BC1D-74A7D42BB638}"/>
              </a:ext>
            </a:extLst>
          </p:cNvPr>
          <p:cNvSpPr/>
          <p:nvPr/>
        </p:nvSpPr>
        <p:spPr>
          <a:xfrm>
            <a:off x="4571175" y="5236202"/>
            <a:ext cx="295093" cy="6144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50D63C-F090-9FA2-9E2E-CCEE3D42FF35}"/>
              </a:ext>
            </a:extLst>
          </p:cNvPr>
          <p:cNvSpPr/>
          <p:nvPr/>
        </p:nvSpPr>
        <p:spPr>
          <a:xfrm>
            <a:off x="10989047" y="5316995"/>
            <a:ext cx="295093" cy="73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199E0-1F2E-E5F5-1830-FB3798290EE7}"/>
              </a:ext>
            </a:extLst>
          </p:cNvPr>
          <p:cNvCxnSpPr>
            <a:cxnSpLocks/>
          </p:cNvCxnSpPr>
          <p:nvPr/>
        </p:nvCxnSpPr>
        <p:spPr>
          <a:xfrm>
            <a:off x="3098800" y="369332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D4DCF5-250C-2559-0C36-938B03EBF8C5}"/>
              </a:ext>
            </a:extLst>
          </p:cNvPr>
          <p:cNvCxnSpPr>
            <a:cxnSpLocks/>
          </p:cNvCxnSpPr>
          <p:nvPr/>
        </p:nvCxnSpPr>
        <p:spPr>
          <a:xfrm>
            <a:off x="5913997" y="369332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2AFCEC-BC6B-2C47-F3A7-4F44ADFA8F99}"/>
              </a:ext>
            </a:extLst>
          </p:cNvPr>
          <p:cNvCxnSpPr>
            <a:cxnSpLocks/>
          </p:cNvCxnSpPr>
          <p:nvPr/>
        </p:nvCxnSpPr>
        <p:spPr>
          <a:xfrm>
            <a:off x="8900160" y="369332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1743D5-60CF-FE28-457E-D6FCDABF08E0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CECB96-6DB2-C6EC-44EA-4D78D1A33281}"/>
              </a:ext>
            </a:extLst>
          </p:cNvPr>
          <p:cNvCxnSpPr>
            <a:cxnSpLocks/>
          </p:cNvCxnSpPr>
          <p:nvPr/>
        </p:nvCxnSpPr>
        <p:spPr>
          <a:xfrm>
            <a:off x="0" y="362457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AA23BD-9D4D-6B8E-1F6C-E3D743B27C11}"/>
              </a:ext>
            </a:extLst>
          </p:cNvPr>
          <p:cNvCxnSpPr>
            <a:cxnSpLocks/>
          </p:cNvCxnSpPr>
          <p:nvPr/>
        </p:nvCxnSpPr>
        <p:spPr>
          <a:xfrm>
            <a:off x="12192000" y="362457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9BD073-C70E-4484-AF18-50BD0C72DD90}"/>
              </a:ext>
            </a:extLst>
          </p:cNvPr>
          <p:cNvCxnSpPr/>
          <p:nvPr/>
        </p:nvCxnSpPr>
        <p:spPr>
          <a:xfrm>
            <a:off x="0" y="685112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6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27379-8B1A-AFD3-9321-E95B7FFE4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4870436-5876-0B4C-8236-E2525DF7C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79" y="490972"/>
            <a:ext cx="2554980" cy="238079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2648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XXA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1)Presence of O Ring Pocket in Case – Yes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finish – Diamond cut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Thickness = 6.7 and BCB to lug bottom = 1.4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angle = 24 degree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5) CRM length = 3.87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6) Dial slant height = 1.8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5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05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4EE32-E1A9-3A39-BB47-2B6C46242C4C}"/>
              </a:ext>
            </a:extLst>
          </p:cNvPr>
          <p:cNvSpPr txBox="1"/>
          <p:nvPr/>
        </p:nvSpPr>
        <p:spPr>
          <a:xfrm>
            <a:off x="3821634" y="0"/>
            <a:ext cx="488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Difference between different variants of 2648</a:t>
            </a:r>
            <a:endParaRPr lang="en-IN" b="1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FFB1AA0-B20A-A8B1-3AE9-D779C9E9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490966"/>
            <a:ext cx="2617989" cy="2380804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2648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XXB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</a:t>
            </a: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1)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Presence of O Ring Pocket in Case – </a:t>
            </a: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endParaRPr lang="en-IN" sz="9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finish – Fine turning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6.7 and BCB to lug bottom = 1.4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angle = 29 degree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5) CRM length = 3.88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6) Dial slant height = 1.75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1E3A65B-2AA6-58A7-9531-F3A848AA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440" y="490967"/>
            <a:ext cx="2926080" cy="238080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2648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1)Presence of O Ring Pocket in Case – Yes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finish – Diamond cut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Thickness = 7.2 and BCB to lug bottom = 0.9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angle = 19 degree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5) CRM length = 4.3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6) Dial slant height = 2.3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B0A3174-C66C-087D-0582-DE189C8D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572" y="490965"/>
            <a:ext cx="2774468" cy="2380805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Model: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2648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Version: </a:t>
            </a:r>
            <a:r>
              <a:rPr lang="en-IN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XXD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Identification: 1)Presence of O Ring Pocket in Case – </a:t>
            </a: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Yes</a:t>
            </a:r>
            <a:endParaRPr lang="en-IN" sz="9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finish – Diamond cut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Thickness = 7.2 and BCB to lug bottom = 0.9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Dial slant angle = 19 degree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5) CRM length = 5.00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6) Dial slant height = 2.3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5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96FBC82-7D71-EF62-2F28-EA1D9DEF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8" y="3025122"/>
            <a:ext cx="911851" cy="19512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3F0658-ED29-B153-5C97-71BF4E2F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37" y="3025122"/>
            <a:ext cx="911852" cy="197077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2A7965-4805-6969-3C61-754261707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17" y="3025123"/>
            <a:ext cx="881041" cy="19512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FA3773-682A-EF71-FB11-A5BA2E88C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196" y="3044337"/>
            <a:ext cx="1035704" cy="2004589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46FEDAF-31BA-31F7-38CC-9822494CFF97}"/>
              </a:ext>
            </a:extLst>
          </p:cNvPr>
          <p:cNvSpPr/>
          <p:nvPr/>
        </p:nvSpPr>
        <p:spPr>
          <a:xfrm rot="16200000">
            <a:off x="500832" y="2976350"/>
            <a:ext cx="472480" cy="57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3C913D-70B1-E040-118B-57DD84B76988}"/>
              </a:ext>
            </a:extLst>
          </p:cNvPr>
          <p:cNvSpPr/>
          <p:nvPr/>
        </p:nvSpPr>
        <p:spPr>
          <a:xfrm rot="16200000">
            <a:off x="6197404" y="2976349"/>
            <a:ext cx="472478" cy="57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5996242-8633-356D-D996-811354AFB12C}"/>
              </a:ext>
            </a:extLst>
          </p:cNvPr>
          <p:cNvSpPr/>
          <p:nvPr/>
        </p:nvSpPr>
        <p:spPr>
          <a:xfrm rot="16200000">
            <a:off x="3334045" y="2976350"/>
            <a:ext cx="472480" cy="57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61C251C-AB2D-55AE-4E65-C1F07D0C562D}"/>
              </a:ext>
            </a:extLst>
          </p:cNvPr>
          <p:cNvSpPr/>
          <p:nvPr/>
        </p:nvSpPr>
        <p:spPr>
          <a:xfrm rot="16200000">
            <a:off x="9504802" y="2985408"/>
            <a:ext cx="472478" cy="570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F71B20-AA71-58C8-4A3F-4506DDECD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2571" y="3027945"/>
            <a:ext cx="1277709" cy="9804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536421-2D07-6B60-E53C-6A2D1031B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259" y="3025120"/>
            <a:ext cx="1297756" cy="10208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0361BD-DB5B-34E0-215D-2E9053ED0E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4551" y="3034181"/>
            <a:ext cx="1264554" cy="10314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6F36ED5-0521-60C0-EFEC-E0192C860E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4224" y="3025120"/>
            <a:ext cx="1289940" cy="10208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1FCD4D-2E66-ABBB-AFC3-74F36DC06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480" y="5202274"/>
            <a:ext cx="922430" cy="138259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B4F88A8-8AF3-C238-1F22-64C1E5C42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5549" y="5202274"/>
            <a:ext cx="910240" cy="13717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E35B0D-76C3-9E13-451E-C0D934035F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5817" y="5202274"/>
            <a:ext cx="881041" cy="13717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0C32EE-A889-D062-1180-1D46607A46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8395" y="5202274"/>
            <a:ext cx="1080505" cy="13306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71F99A5-3285-860B-24D8-BFE0661B89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0685" y="4271606"/>
            <a:ext cx="1485774" cy="85620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FE2BAE-8831-73A5-0427-A9DDDEE24F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8527" y="4271606"/>
            <a:ext cx="1454830" cy="8562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5AAFD1-6318-4281-CBA5-C0E5455527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3690" y="4286087"/>
            <a:ext cx="1459628" cy="9161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55A34BC-8552-5F88-1EA1-5AB24E2E64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54224" y="4280107"/>
            <a:ext cx="1479374" cy="8914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7340407-B0A1-6DA4-3365-4339BF8439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9086" y="5536812"/>
            <a:ext cx="1139409" cy="10030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D4C7A94-7732-1F20-5748-999B212ABE9F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r="21546"/>
          <a:stretch/>
        </p:blipFill>
        <p:spPr>
          <a:xfrm>
            <a:off x="4590144" y="5536812"/>
            <a:ext cx="1198598" cy="10030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CFFEBB9-2294-8E0D-4346-5095AD8AC9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08527" y="5528204"/>
            <a:ext cx="1143330" cy="101161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962B82F-1071-DB57-9B98-4A96470C763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85639" y="5530468"/>
            <a:ext cx="1479374" cy="10544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9C7CBA-D693-D9E4-BF5A-EE076A918265}"/>
              </a:ext>
            </a:extLst>
          </p:cNvPr>
          <p:cNvCxnSpPr>
            <a:cxnSpLocks/>
          </p:cNvCxnSpPr>
          <p:nvPr/>
        </p:nvCxnSpPr>
        <p:spPr>
          <a:xfrm>
            <a:off x="3098800" y="369332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F3BA4-10F4-7DA7-5213-3A8F69C2551F}"/>
              </a:ext>
            </a:extLst>
          </p:cNvPr>
          <p:cNvCxnSpPr>
            <a:cxnSpLocks/>
          </p:cNvCxnSpPr>
          <p:nvPr/>
        </p:nvCxnSpPr>
        <p:spPr>
          <a:xfrm>
            <a:off x="5913997" y="369332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79D102-EBA8-5D78-57A4-AE0902F65248}"/>
              </a:ext>
            </a:extLst>
          </p:cNvPr>
          <p:cNvCxnSpPr>
            <a:cxnSpLocks/>
          </p:cNvCxnSpPr>
          <p:nvPr/>
        </p:nvCxnSpPr>
        <p:spPr>
          <a:xfrm>
            <a:off x="8900160" y="369332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4FDE29-BF45-1B97-5406-7A52CFF7B674}"/>
              </a:ext>
            </a:extLst>
          </p:cNvPr>
          <p:cNvCxnSpPr/>
          <p:nvPr/>
        </p:nvCxnSpPr>
        <p:spPr>
          <a:xfrm>
            <a:off x="0" y="369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B65F30-4C14-627F-2FFE-A622D6294916}"/>
              </a:ext>
            </a:extLst>
          </p:cNvPr>
          <p:cNvCxnSpPr>
            <a:cxnSpLocks/>
          </p:cNvCxnSpPr>
          <p:nvPr/>
        </p:nvCxnSpPr>
        <p:spPr>
          <a:xfrm>
            <a:off x="0" y="362457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7EBDCB-16EA-3417-A277-1D8494F37EB2}"/>
              </a:ext>
            </a:extLst>
          </p:cNvPr>
          <p:cNvCxnSpPr>
            <a:cxnSpLocks/>
          </p:cNvCxnSpPr>
          <p:nvPr/>
        </p:nvCxnSpPr>
        <p:spPr>
          <a:xfrm>
            <a:off x="12192000" y="362457"/>
            <a:ext cx="0" cy="6488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1FA3BC-A26F-F14B-2F41-0AFFC171F627}"/>
              </a:ext>
            </a:extLst>
          </p:cNvPr>
          <p:cNvCxnSpPr/>
          <p:nvPr/>
        </p:nvCxnSpPr>
        <p:spPr>
          <a:xfrm>
            <a:off x="0" y="685112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6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467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Rakshith V</dc:creator>
  <cp:lastModifiedBy>Rakshith V</cp:lastModifiedBy>
  <cp:revision>28</cp:revision>
  <dcterms:created xsi:type="dcterms:W3CDTF">2025-06-04T04:58:05Z</dcterms:created>
  <dcterms:modified xsi:type="dcterms:W3CDTF">2025-06-04T06:09:18Z</dcterms:modified>
</cp:coreProperties>
</file>