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61C77-FB2A-44AA-8F14-2F5289B1CC90}" v="23" dt="2019-12-13T10:52:55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32b3aecc-6d53-48ee-9384-9d23db1b1f8c" providerId="ADAL" clId="{50161C77-FB2A-44AA-8F14-2F5289B1CC90}"/>
    <pc:docChg chg="undo custSel mod addSld delSld modSld">
      <pc:chgData name="Tsai, Ping-Chen" userId="32b3aecc-6d53-48ee-9384-9d23db1b1f8c" providerId="ADAL" clId="{50161C77-FB2A-44AA-8F14-2F5289B1CC90}" dt="2019-12-13T11:42:53.149" v="472" actId="26606"/>
      <pc:docMkLst>
        <pc:docMk/>
      </pc:docMkLst>
      <pc:sldChg chg="add del">
        <pc:chgData name="Tsai, Ping-Chen" userId="32b3aecc-6d53-48ee-9384-9d23db1b1f8c" providerId="ADAL" clId="{50161C77-FB2A-44AA-8F14-2F5289B1CC90}" dt="2019-12-13T11:42:08.417" v="466" actId="47"/>
        <pc:sldMkLst>
          <pc:docMk/>
          <pc:sldMk cId="2230085640" sldId="256"/>
        </pc:sldMkLst>
      </pc:sldChg>
      <pc:sldChg chg="addSp delSp modSp add">
        <pc:chgData name="Tsai, Ping-Chen" userId="32b3aecc-6d53-48ee-9384-9d23db1b1f8c" providerId="ADAL" clId="{50161C77-FB2A-44AA-8F14-2F5289B1CC90}" dt="2019-12-12T16:03:58.877" v="138" actId="1076"/>
        <pc:sldMkLst>
          <pc:docMk/>
          <pc:sldMk cId="993175956" sldId="257"/>
        </pc:sldMkLst>
        <pc:spChg chg="del">
          <ac:chgData name="Tsai, Ping-Chen" userId="32b3aecc-6d53-48ee-9384-9d23db1b1f8c" providerId="ADAL" clId="{50161C77-FB2A-44AA-8F14-2F5289B1CC90}" dt="2019-12-12T15:51:42.719" v="3" actId="478"/>
          <ac:spMkLst>
            <pc:docMk/>
            <pc:sldMk cId="993175956" sldId="257"/>
            <ac:spMk id="2" creationId="{69AAC563-86D8-4E79-96AA-337E30448E64}"/>
          </ac:spMkLst>
        </pc:spChg>
        <pc:spChg chg="del">
          <ac:chgData name="Tsai, Ping-Chen" userId="32b3aecc-6d53-48ee-9384-9d23db1b1f8c" providerId="ADAL" clId="{50161C77-FB2A-44AA-8F14-2F5289B1CC90}" dt="2019-12-12T15:51:41.593" v="2" actId="478"/>
          <ac:spMkLst>
            <pc:docMk/>
            <pc:sldMk cId="993175956" sldId="257"/>
            <ac:spMk id="3" creationId="{E0318AA0-60B9-4F60-8FD6-DA8999943A4F}"/>
          </ac:spMkLst>
        </pc:spChg>
        <pc:picChg chg="add del mod modCrop">
          <ac:chgData name="Tsai, Ping-Chen" userId="32b3aecc-6d53-48ee-9384-9d23db1b1f8c" providerId="ADAL" clId="{50161C77-FB2A-44AA-8F14-2F5289B1CC90}" dt="2019-12-12T15:59:03.412" v="41"/>
          <ac:picMkLst>
            <pc:docMk/>
            <pc:sldMk cId="993175956" sldId="257"/>
            <ac:picMk id="5" creationId="{4A035D89-351F-4C98-A129-704A9189CDD9}"/>
          </ac:picMkLst>
        </pc:picChg>
        <pc:picChg chg="add mod">
          <ac:chgData name="Tsai, Ping-Chen" userId="32b3aecc-6d53-48ee-9384-9d23db1b1f8c" providerId="ADAL" clId="{50161C77-FB2A-44AA-8F14-2F5289B1CC90}" dt="2019-12-12T16:03:51.914" v="136" actId="1076"/>
          <ac:picMkLst>
            <pc:docMk/>
            <pc:sldMk cId="993175956" sldId="257"/>
            <ac:picMk id="7" creationId="{97D51627-6A87-42B4-9DD9-89D8F8A16EEE}"/>
          </ac:picMkLst>
        </pc:picChg>
        <pc:picChg chg="add mod">
          <ac:chgData name="Tsai, Ping-Chen" userId="32b3aecc-6d53-48ee-9384-9d23db1b1f8c" providerId="ADAL" clId="{50161C77-FB2A-44AA-8F14-2F5289B1CC90}" dt="2019-12-12T16:02:15.105" v="122" actId="1076"/>
          <ac:picMkLst>
            <pc:docMk/>
            <pc:sldMk cId="993175956" sldId="257"/>
            <ac:picMk id="9" creationId="{CA2C88C2-199F-4715-B1C6-D9968D0C9F8E}"/>
          </ac:picMkLst>
        </pc:picChg>
        <pc:picChg chg="add mod">
          <ac:chgData name="Tsai, Ping-Chen" userId="32b3aecc-6d53-48ee-9384-9d23db1b1f8c" providerId="ADAL" clId="{50161C77-FB2A-44AA-8F14-2F5289B1CC90}" dt="2019-12-12T16:03:54.478" v="137" actId="1076"/>
          <ac:picMkLst>
            <pc:docMk/>
            <pc:sldMk cId="993175956" sldId="257"/>
            <ac:picMk id="11" creationId="{59512671-29CF-4BAD-9440-D9BB3E1E6B8C}"/>
          </ac:picMkLst>
        </pc:picChg>
        <pc:picChg chg="add mod">
          <ac:chgData name="Tsai, Ping-Chen" userId="32b3aecc-6d53-48ee-9384-9d23db1b1f8c" providerId="ADAL" clId="{50161C77-FB2A-44AA-8F14-2F5289B1CC90}" dt="2019-12-12T16:03:58.877" v="138" actId="1076"/>
          <ac:picMkLst>
            <pc:docMk/>
            <pc:sldMk cId="993175956" sldId="257"/>
            <ac:picMk id="13" creationId="{11039856-4B38-4C65-82E0-BCD58A90C96B}"/>
          </ac:picMkLst>
        </pc:picChg>
      </pc:sldChg>
      <pc:sldChg chg="addSp delSp modSp add mod setBg">
        <pc:chgData name="Tsai, Ping-Chen" userId="32b3aecc-6d53-48ee-9384-9d23db1b1f8c" providerId="ADAL" clId="{50161C77-FB2A-44AA-8F14-2F5289B1CC90}" dt="2019-12-13T10:54:55.287" v="464" actId="1076"/>
        <pc:sldMkLst>
          <pc:docMk/>
          <pc:sldMk cId="3980239646" sldId="258"/>
        </pc:sldMkLst>
        <pc:spChg chg="del">
          <ac:chgData name="Tsai, Ping-Chen" userId="32b3aecc-6d53-48ee-9384-9d23db1b1f8c" providerId="ADAL" clId="{50161C77-FB2A-44AA-8F14-2F5289B1CC90}" dt="2019-12-12T16:03:32.943" v="128" actId="478"/>
          <ac:spMkLst>
            <pc:docMk/>
            <pc:sldMk cId="3980239646" sldId="258"/>
            <ac:spMk id="2" creationId="{0D34391F-FC10-4169-83CD-80921D45D276}"/>
          </ac:spMkLst>
        </pc:spChg>
        <pc:spChg chg="del">
          <ac:chgData name="Tsai, Ping-Chen" userId="32b3aecc-6d53-48ee-9384-9d23db1b1f8c" providerId="ADAL" clId="{50161C77-FB2A-44AA-8F14-2F5289B1CC90}" dt="2019-12-12T16:03:31.378" v="127" actId="478"/>
          <ac:spMkLst>
            <pc:docMk/>
            <pc:sldMk cId="3980239646" sldId="258"/>
            <ac:spMk id="3" creationId="{67D6A5D9-290C-420C-87F0-190717BD8DDF}"/>
          </ac:spMkLst>
        </pc:spChg>
        <pc:picChg chg="add del mod">
          <ac:chgData name="Tsai, Ping-Chen" userId="32b3aecc-6d53-48ee-9384-9d23db1b1f8c" providerId="ADAL" clId="{50161C77-FB2A-44AA-8F14-2F5289B1CC90}" dt="2019-12-13T10:52:53.872" v="433"/>
          <ac:picMkLst>
            <pc:docMk/>
            <pc:sldMk cId="3980239646" sldId="258"/>
            <ac:picMk id="3" creationId="{29E25DFA-D4F7-4580-838F-9EF40B9AF6A2}"/>
          </ac:picMkLst>
        </pc:picChg>
        <pc:picChg chg="add del">
          <ac:chgData name="Tsai, Ping-Chen" userId="32b3aecc-6d53-48ee-9384-9d23db1b1f8c" providerId="ADAL" clId="{50161C77-FB2A-44AA-8F14-2F5289B1CC90}" dt="2019-12-12T16:02:33.910" v="126" actId="478"/>
          <ac:picMkLst>
            <pc:docMk/>
            <pc:sldMk cId="3980239646" sldId="258"/>
            <ac:picMk id="4" creationId="{77051DE8-6838-4C1B-82DE-E26B92679C47}"/>
          </ac:picMkLst>
        </pc:picChg>
        <pc:picChg chg="add mod">
          <ac:chgData name="Tsai, Ping-Chen" userId="32b3aecc-6d53-48ee-9384-9d23db1b1f8c" providerId="ADAL" clId="{50161C77-FB2A-44AA-8F14-2F5289B1CC90}" dt="2019-12-13T10:54:43.369" v="461" actId="1076"/>
          <ac:picMkLst>
            <pc:docMk/>
            <pc:sldMk cId="3980239646" sldId="258"/>
            <ac:picMk id="5" creationId="{EFD51166-430D-43AA-9A0E-E236467D5231}"/>
          </ac:picMkLst>
        </pc:picChg>
        <pc:picChg chg="add mod ord">
          <ac:chgData name="Tsai, Ping-Chen" userId="32b3aecc-6d53-48ee-9384-9d23db1b1f8c" providerId="ADAL" clId="{50161C77-FB2A-44AA-8F14-2F5289B1CC90}" dt="2019-12-13T10:53:29.329" v="443" actId="1076"/>
          <ac:picMkLst>
            <pc:docMk/>
            <pc:sldMk cId="3980239646" sldId="258"/>
            <ac:picMk id="6" creationId="{C5F6FEB5-9AD1-4634-9F03-B2FEAB4B4F8D}"/>
          </ac:picMkLst>
        </pc:picChg>
        <pc:picChg chg="add del mod">
          <ac:chgData name="Tsai, Ping-Chen" userId="32b3aecc-6d53-48ee-9384-9d23db1b1f8c" providerId="ADAL" clId="{50161C77-FB2A-44AA-8F14-2F5289B1CC90}" dt="2019-12-12T16:08:10.247" v="147" actId="478"/>
          <ac:picMkLst>
            <pc:docMk/>
            <pc:sldMk cId="3980239646" sldId="258"/>
            <ac:picMk id="8" creationId="{09AB4A67-ECFA-47D7-9E3E-33F23F4B3B13}"/>
          </ac:picMkLst>
        </pc:picChg>
        <pc:picChg chg="add mod">
          <ac:chgData name="Tsai, Ping-Chen" userId="32b3aecc-6d53-48ee-9384-9d23db1b1f8c" providerId="ADAL" clId="{50161C77-FB2A-44AA-8F14-2F5289B1CC90}" dt="2019-12-13T10:53:27.111" v="442" actId="1076"/>
          <ac:picMkLst>
            <pc:docMk/>
            <pc:sldMk cId="3980239646" sldId="258"/>
            <ac:picMk id="10" creationId="{08AE8740-C6CB-418D-A556-615B2068B0E8}"/>
          </ac:picMkLst>
        </pc:picChg>
        <pc:picChg chg="add mod ord">
          <ac:chgData name="Tsai, Ping-Chen" userId="32b3aecc-6d53-48ee-9384-9d23db1b1f8c" providerId="ADAL" clId="{50161C77-FB2A-44AA-8F14-2F5289B1CC90}" dt="2019-12-13T10:54:11.276" v="457" actId="1076"/>
          <ac:picMkLst>
            <pc:docMk/>
            <pc:sldMk cId="3980239646" sldId="258"/>
            <ac:picMk id="12" creationId="{D30206B5-1D61-4897-A227-638AF35F9801}"/>
          </ac:picMkLst>
        </pc:picChg>
        <pc:picChg chg="add del mod">
          <ac:chgData name="Tsai, Ping-Chen" userId="32b3aecc-6d53-48ee-9384-9d23db1b1f8c" providerId="ADAL" clId="{50161C77-FB2A-44AA-8F14-2F5289B1CC90}" dt="2019-12-12T16:16:00.766" v="187" actId="478"/>
          <ac:picMkLst>
            <pc:docMk/>
            <pc:sldMk cId="3980239646" sldId="258"/>
            <ac:picMk id="14" creationId="{F3FC53C2-AC04-4784-A089-1D16B2F56CAE}"/>
          </ac:picMkLst>
        </pc:picChg>
        <pc:picChg chg="add mod ord">
          <ac:chgData name="Tsai, Ping-Chen" userId="32b3aecc-6d53-48ee-9384-9d23db1b1f8c" providerId="ADAL" clId="{50161C77-FB2A-44AA-8F14-2F5289B1CC90}" dt="2019-12-13T10:54:55.287" v="464" actId="1076"/>
          <ac:picMkLst>
            <pc:docMk/>
            <pc:sldMk cId="3980239646" sldId="258"/>
            <ac:picMk id="16" creationId="{8D13AAB6-8725-46A3-902E-A07218A028F1}"/>
          </ac:picMkLst>
        </pc:picChg>
      </pc:sldChg>
      <pc:sldChg chg="addSp delSp modSp add mod setBg">
        <pc:chgData name="Tsai, Ping-Chen" userId="32b3aecc-6d53-48ee-9384-9d23db1b1f8c" providerId="ADAL" clId="{50161C77-FB2A-44AA-8F14-2F5289B1CC90}" dt="2019-12-13T11:42:53.149" v="472" actId="26606"/>
        <pc:sldMkLst>
          <pc:docMk/>
          <pc:sldMk cId="3299626796" sldId="259"/>
        </pc:sldMkLst>
        <pc:spChg chg="del">
          <ac:chgData name="Tsai, Ping-Chen" userId="32b3aecc-6d53-48ee-9384-9d23db1b1f8c" providerId="ADAL" clId="{50161C77-FB2A-44AA-8F14-2F5289B1CC90}" dt="2019-12-12T16:23:06.854" v="201" actId="478"/>
          <ac:spMkLst>
            <pc:docMk/>
            <pc:sldMk cId="3299626796" sldId="259"/>
            <ac:spMk id="2" creationId="{82019148-70E5-482C-827A-9D97411B88AF}"/>
          </ac:spMkLst>
        </pc:spChg>
        <pc:spChg chg="add del mod">
          <ac:chgData name="Tsai, Ping-Chen" userId="32b3aecc-6d53-48ee-9384-9d23db1b1f8c" providerId="ADAL" clId="{50161C77-FB2A-44AA-8F14-2F5289B1CC90}" dt="2019-12-13T11:42:53.149" v="472" actId="26606"/>
          <ac:spMkLst>
            <pc:docMk/>
            <pc:sldMk cId="3299626796" sldId="259"/>
            <ac:spMk id="3" creationId="{E84749B3-2F03-4636-AC7A-18C1D6531F62}"/>
          </ac:spMkLst>
        </pc:spChg>
        <pc:spChg chg="add del">
          <ac:chgData name="Tsai, Ping-Chen" userId="32b3aecc-6d53-48ee-9384-9d23db1b1f8c" providerId="ADAL" clId="{50161C77-FB2A-44AA-8F14-2F5289B1CC90}" dt="2019-12-13T11:42:53.149" v="472" actId="26606"/>
          <ac:spMkLst>
            <pc:docMk/>
            <pc:sldMk cId="3299626796" sldId="259"/>
            <ac:spMk id="6" creationId="{46C2E80F-49A6-4372-B103-219D417A55ED}"/>
          </ac:spMkLst>
        </pc:spChg>
        <pc:spChg chg="add del">
          <ac:chgData name="Tsai, Ping-Chen" userId="32b3aecc-6d53-48ee-9384-9d23db1b1f8c" providerId="ADAL" clId="{50161C77-FB2A-44AA-8F14-2F5289B1CC90}" dt="2019-12-13T11:42:33.751" v="468" actId="26606"/>
          <ac:spMkLst>
            <pc:docMk/>
            <pc:sldMk cId="3299626796" sldId="259"/>
            <ac:spMk id="8" creationId="{3B854194-185D-494D-905C-7C7CB2E30F6E}"/>
          </ac:spMkLst>
        </pc:spChg>
        <pc:spChg chg="add del">
          <ac:chgData name="Tsai, Ping-Chen" userId="32b3aecc-6d53-48ee-9384-9d23db1b1f8c" providerId="ADAL" clId="{50161C77-FB2A-44AA-8F14-2F5289B1CC90}" dt="2019-12-13T11:42:33.751" v="468" actId="26606"/>
          <ac:spMkLst>
            <pc:docMk/>
            <pc:sldMk cId="3299626796" sldId="259"/>
            <ac:spMk id="10" creationId="{B4F5FA0D-0104-4987-8241-EFF7C85B88DE}"/>
          </ac:spMkLst>
        </pc:spChg>
        <pc:graphicFrameChg chg="add del">
          <ac:chgData name="Tsai, Ping-Chen" userId="32b3aecc-6d53-48ee-9384-9d23db1b1f8c" providerId="ADAL" clId="{50161C77-FB2A-44AA-8F14-2F5289B1CC90}" dt="2019-12-13T11:42:41.579" v="470" actId="26606"/>
          <ac:graphicFrameMkLst>
            <pc:docMk/>
            <pc:sldMk cId="3299626796" sldId="259"/>
            <ac:graphicFrameMk id="5" creationId="{90918B51-D558-43B0-9F18-EF2A3E5D0969}"/>
          </ac:graphicFrameMkLst>
        </pc:graphicFrameChg>
        <pc:graphicFrameChg chg="add del">
          <ac:chgData name="Tsai, Ping-Chen" userId="32b3aecc-6d53-48ee-9384-9d23db1b1f8c" providerId="ADAL" clId="{50161C77-FB2A-44AA-8F14-2F5289B1CC90}" dt="2019-12-13T11:42:53.149" v="472" actId="26606"/>
          <ac:graphicFrameMkLst>
            <pc:docMk/>
            <pc:sldMk cId="3299626796" sldId="259"/>
            <ac:graphicFrameMk id="7" creationId="{7832D8EB-A89B-42B3-8716-6A0F98A60129}"/>
          </ac:graphicFrameMkLst>
        </pc:graphicFrameChg>
        <pc:picChg chg="add del">
          <ac:chgData name="Tsai, Ping-Chen" userId="32b3aecc-6d53-48ee-9384-9d23db1b1f8c" providerId="ADAL" clId="{50161C77-FB2A-44AA-8F14-2F5289B1CC90}" dt="2019-12-13T11:42:33.751" v="468" actId="26606"/>
          <ac:picMkLst>
            <pc:docMk/>
            <pc:sldMk cId="3299626796" sldId="259"/>
            <ac:picMk id="12" creationId="{2897127E-6CEF-446C-BE87-93B7C46E49D1}"/>
          </ac:picMkLst>
        </pc:picChg>
      </pc:sldChg>
      <pc:sldChg chg="add del">
        <pc:chgData name="Tsai, Ping-Chen" userId="32b3aecc-6d53-48ee-9384-9d23db1b1f8c" providerId="ADAL" clId="{50161C77-FB2A-44AA-8F14-2F5289B1CC90}" dt="2019-12-13T11:28:43.628" v="465" actId="47"/>
        <pc:sldMkLst>
          <pc:docMk/>
          <pc:sldMk cId="2644577656" sldId="260"/>
        </pc:sldMkLst>
      </pc:sldChg>
      <pc:sldChg chg="addSp delSp modSp add">
        <pc:chgData name="Tsai, Ping-Chen" userId="32b3aecc-6d53-48ee-9384-9d23db1b1f8c" providerId="ADAL" clId="{50161C77-FB2A-44AA-8F14-2F5289B1CC90}" dt="2019-12-13T10:43:17.755" v="428" actId="14100"/>
        <pc:sldMkLst>
          <pc:docMk/>
          <pc:sldMk cId="1079602899" sldId="261"/>
        </pc:sldMkLst>
        <pc:spChg chg="del">
          <ac:chgData name="Tsai, Ping-Chen" userId="32b3aecc-6d53-48ee-9384-9d23db1b1f8c" providerId="ADAL" clId="{50161C77-FB2A-44AA-8F14-2F5289B1CC90}" dt="2019-12-13T10:43:05.967" v="426" actId="478"/>
          <ac:spMkLst>
            <pc:docMk/>
            <pc:sldMk cId="1079602899" sldId="261"/>
            <ac:spMk id="2" creationId="{96C4B3E1-022C-4E61-9263-ADC5A3AA87A1}"/>
          </ac:spMkLst>
        </pc:spChg>
        <pc:spChg chg="del">
          <ac:chgData name="Tsai, Ping-Chen" userId="32b3aecc-6d53-48ee-9384-9d23db1b1f8c" providerId="ADAL" clId="{50161C77-FB2A-44AA-8F14-2F5289B1CC90}" dt="2019-12-13T10:42:21.963" v="419"/>
          <ac:spMkLst>
            <pc:docMk/>
            <pc:sldMk cId="1079602899" sldId="261"/>
            <ac:spMk id="3" creationId="{B3196DDB-9010-466A-89FC-16B0618416F8}"/>
          </ac:spMkLst>
        </pc:spChg>
        <pc:picChg chg="add mod">
          <ac:chgData name="Tsai, Ping-Chen" userId="32b3aecc-6d53-48ee-9384-9d23db1b1f8c" providerId="ADAL" clId="{50161C77-FB2A-44AA-8F14-2F5289B1CC90}" dt="2019-12-13T10:43:17.755" v="428" actId="14100"/>
          <ac:picMkLst>
            <pc:docMk/>
            <pc:sldMk cId="1079602899" sldId="261"/>
            <ac:picMk id="5" creationId="{6343674C-8221-457F-BDF5-84743EECDD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54755-BB05-4CD5-BADF-A0AD5D59E411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929D3-2F5A-4D0B-B9F4-E35D9871A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40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929D3-2F5A-4D0B-B9F4-E35D9871AE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9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285-5AFA-4764-862A-A28895FFA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76152-4AC2-40F7-8C69-4CAAD9BC6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064B-CFEC-46E2-9191-393D5E26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4EF6-F9AC-4136-976F-44D524D5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8A9B-1A86-4F47-957F-874B3A2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3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381-18A1-4869-85BE-647FEA25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EB142-EF5E-4B52-B7D2-3B82A95A8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E85E-E1E7-491D-8484-09FBD1E5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4E19-1885-49B9-845C-E4CCAFA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08D7-7256-4852-A6FA-BE49338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3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71043-EAF0-407A-9E02-532F7B800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39F30-1EE2-42F1-9506-B254CC5C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63120-3447-44DC-948E-EFAB2426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E6A3-92E2-4A04-88CB-DE958CB1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BB57-14ED-4DA4-9706-630E2189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C833-F922-42F2-B7A8-0367E092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4CE2-259F-4280-8D8C-7505E558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A4FC-8F40-4B7A-8AD5-C7B1F2B8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5045C-10D0-4061-B0A5-C3BB4D1E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E16A-D13E-449C-868E-A3D312E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3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69EC-897A-4AFF-94C1-B75157AE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1588E-8908-4F5B-AF78-709674A2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5493-54E2-42EE-97CF-4D8E35F2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CAC7-9DFC-44AC-B5EF-E8729690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D240-E127-4772-A343-8A6DBA36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4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5100-CCDA-4BC9-8DC3-F2467953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FC9F-623C-4F12-BD6D-B98554D31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B1120-14CE-4BE4-A670-4580714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273F0-8A9E-48C8-BAE3-F32A4A1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5EE7-02D8-41A2-9D89-FDA82D71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D351F-84FD-498D-8455-65386862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1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21C9-98FC-4793-99D9-B2164F79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D98A5-97DB-48EC-9DA0-F7B4212A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637F6-85EA-4EED-B97F-374A5F4A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D245C-A301-4A3B-9053-971737EE4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393B9-1161-4922-B624-FBF5D05D8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22A63-C21A-4FF4-A762-F783DE89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3F491-233E-4B00-8A6B-C08C6763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9C6AA-ACAF-44AA-BB7E-8B2B9F50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7BB1-2786-4E3F-9765-9591A8D5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5E029-5156-4741-B14D-0A0EE3A3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687CA-8A02-443D-9804-1981D61B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C00C2-4017-4541-85B3-F1D982ED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34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62F61-A728-41A2-88A7-C2065315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BF57F-08D6-4FF0-87BE-0087791E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54D2-4148-4526-B014-902C106F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29FA-F357-47DB-A74E-FF1F49A4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116D-D0CF-48D4-8431-3672AB58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7CFED-1447-4B14-B9C9-F7EFAD53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21232-B41F-4576-8C52-E184933D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0061-F573-4CA5-BB5B-F732B65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E144-1B18-4514-848F-0C1D919C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1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9B74-D607-44E4-A68D-56FCAF45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CA06F-DDE8-4A19-8AC6-D00F21120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AEAE7-F057-4CA7-A349-BBE7EDA0C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06B0F-B93A-471E-8434-E4511482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1503-F86D-4FC8-9FB6-37B3C2BC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7071-4335-4A41-9AD3-131AE2B2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6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51D5C-80BB-427A-907C-F0D72CAD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6347-8C13-4DBB-A600-C7EF637F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0353-6B40-44E6-AAB6-936CCC693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B138-D4C3-43AC-886D-D062735E4EC9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45F8-2EC4-4E2A-B650-F707230F9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0B99-DB85-44DD-BEAE-5B8453FEE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36D4-F224-4031-8A31-E6FA64BCB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7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7D51627-6A87-42B4-9DD9-89D8F8A16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22" y="-8599"/>
            <a:ext cx="5172983" cy="3517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C88C2-199F-4715-B1C6-D9968D0C9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7" y="0"/>
            <a:ext cx="5172983" cy="353792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9512671-29CF-4BAD-9440-D9BB3E1E6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9" y="3429000"/>
            <a:ext cx="5172984" cy="3508753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1039856-4B38-4C65-82E0-BCD58A90C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215" y="3367796"/>
            <a:ext cx="5510584" cy="34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08AE8740-C6CB-418D-A556-615B206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4218"/>
            <a:ext cx="4349119" cy="29574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5F6FEB5-9AD1-4634-9F03-B2FEAB4B4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57" y="214218"/>
            <a:ext cx="4427897" cy="303310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FD51166-430D-43AA-9A0E-E236467D5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229" y="3642892"/>
            <a:ext cx="4248265" cy="2835716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8D13AAB6-8725-46A3-902E-A07218A02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3" y="3686383"/>
            <a:ext cx="4189907" cy="2880561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D30206B5-1D61-4897-A227-638AF35F9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74" y="3642892"/>
            <a:ext cx="4349119" cy="30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3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49B3-2F03-4636-AC7A-18C1D653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/>
              <a:t>Strength increases: Peak value increases + curve shifts to the right</a:t>
            </a:r>
          </a:p>
          <a:p>
            <a:r>
              <a:rPr lang="en-GB"/>
              <a:t>Radius increases:  Peak value decreases + curve shrinks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62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343674C-8221-457F-BDF5-84743EECD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8" y="76347"/>
            <a:ext cx="8969340" cy="6654671"/>
          </a:xfrm>
        </p:spPr>
      </p:pic>
    </p:spTree>
    <p:extLst>
      <p:ext uri="{BB962C8B-B14F-4D97-AF65-F5344CB8AC3E}">
        <p14:creationId xmlns:p14="http://schemas.microsoft.com/office/powerpoint/2010/main" val="107960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Ping-Chen</dc:creator>
  <cp:lastModifiedBy>Tsai, Ping-Chen</cp:lastModifiedBy>
  <cp:revision>1</cp:revision>
  <dcterms:created xsi:type="dcterms:W3CDTF">2019-12-13T10:53:11Z</dcterms:created>
  <dcterms:modified xsi:type="dcterms:W3CDTF">2019-12-13T11:43:03Z</dcterms:modified>
</cp:coreProperties>
</file>