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73" r:id="rId14"/>
    <p:sldId id="260" r:id="rId15"/>
    <p:sldId id="272" r:id="rId16"/>
    <p:sldId id="263" r:id="rId17"/>
    <p:sldId id="262" r:id="rId18"/>
    <p:sldId id="258" r:id="rId19"/>
    <p:sldId id="259" r:id="rId20"/>
    <p:sldId id="257" r:id="rId21"/>
    <p:sldId id="274" r:id="rId22"/>
    <p:sldId id="27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19" dt="2024-05-18T02:28:3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8T13:13:18.586" v="5227" actId="1076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0T20:35:58.084" v="46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0T20:35:58.084" v="46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8T02:36:21.772" v="4919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8T02:36:21.772" v="4919" actId="20577"/>
          <ac:spMkLst>
            <pc:docMk/>
            <pc:sldMk cId="946307909" sldId="276"/>
            <ac:spMk id="3" creationId="{C4625852-F318-2C3C-CB5E-D10A8A4B16FB}"/>
          </ac:spMkLst>
        </pc:spChg>
      </pc:sldChg>
      <pc:sldChg chg="delSp modSp new mod">
        <pc:chgData name="Tsai, Ping-Chen" userId="9132b96a-ba54-4186-bc65-f286b02f1bb4" providerId="ADAL" clId="{2C7D7F79-AD93-4ED7-BCDF-8616907FA700}" dt="2024-05-18T02:28:54.282" v="4445" actId="403"/>
        <pc:sldMkLst>
          <pc:docMk/>
          <pc:sldMk cId="2515180816" sldId="277"/>
        </pc:sldMkLst>
        <pc:spChg chg="mod">
          <ac:chgData name="Tsai, Ping-Chen" userId="9132b96a-ba54-4186-bc65-f286b02f1bb4" providerId="ADAL" clId="{2C7D7F79-AD93-4ED7-BCDF-8616907FA700}" dt="2024-05-18T02:28:54.282" v="4445" actId="403"/>
          <ac:spMkLst>
            <pc:docMk/>
            <pc:sldMk cId="2515180816" sldId="277"/>
            <ac:spMk id="2" creationId="{3361E44B-8C18-0705-5C1F-F48C78A02444}"/>
          </ac:spMkLst>
        </pc:spChg>
        <pc:spChg chg="del">
          <ac:chgData name="Tsai, Ping-Chen" userId="9132b96a-ba54-4186-bc65-f286b02f1bb4" providerId="ADAL" clId="{2C7D7F79-AD93-4ED7-BCDF-8616907FA700}" dt="2024-05-18T02:28:43.073" v="4437" actId="478"/>
          <ac:spMkLst>
            <pc:docMk/>
            <pc:sldMk cId="2515180816" sldId="277"/>
            <ac:spMk id="3" creationId="{ED3AAA7A-A34E-6DAF-1295-B093F80B1AB6}"/>
          </ac:spMkLst>
        </pc:spChg>
      </pc:sldChg>
      <pc:sldChg chg="modSp new mod">
        <pc:chgData name="Tsai, Ping-Chen" userId="9132b96a-ba54-4186-bc65-f286b02f1bb4" providerId="ADAL" clId="{2C7D7F79-AD93-4ED7-BCDF-8616907FA700}" dt="2024-05-18T02:37:56.649" v="4988" actId="21"/>
        <pc:sldMkLst>
          <pc:docMk/>
          <pc:sldMk cId="2051112644" sldId="278"/>
        </pc:sldMkLst>
        <pc:spChg chg="mod">
          <ac:chgData name="Tsai, Ping-Chen" userId="9132b96a-ba54-4186-bc65-f286b02f1bb4" providerId="ADAL" clId="{2C7D7F79-AD93-4ED7-BCDF-8616907FA700}" dt="2024-05-18T02:29:16.693" v="4480" actId="20577"/>
          <ac:spMkLst>
            <pc:docMk/>
            <pc:sldMk cId="2051112644" sldId="278"/>
            <ac:spMk id="2" creationId="{FD76EAAD-C87C-CBB4-46AD-8EFFD055320B}"/>
          </ac:spMkLst>
        </pc:spChg>
        <pc:spChg chg="mod">
          <ac:chgData name="Tsai, Ping-Chen" userId="9132b96a-ba54-4186-bc65-f286b02f1bb4" providerId="ADAL" clId="{2C7D7F79-AD93-4ED7-BCDF-8616907FA700}" dt="2024-05-18T02:37:56.649" v="4988" actId="21"/>
          <ac:spMkLst>
            <pc:docMk/>
            <pc:sldMk cId="2051112644" sldId="278"/>
            <ac:spMk id="3" creationId="{6B023E20-8905-BDCE-C1DC-BFFE206E71F5}"/>
          </ac:spMkLst>
        </pc:spChg>
      </pc:sldChg>
      <pc:sldChg chg="modSp new mod">
        <pc:chgData name="Tsai, Ping-Chen" userId="9132b96a-ba54-4186-bc65-f286b02f1bb4" providerId="ADAL" clId="{2C7D7F79-AD93-4ED7-BCDF-8616907FA700}" dt="2024-05-18T02:39:25.905" v="5113" actId="20577"/>
        <pc:sldMkLst>
          <pc:docMk/>
          <pc:sldMk cId="1982158850" sldId="279"/>
        </pc:sldMkLst>
        <pc:spChg chg="mod">
          <ac:chgData name="Tsai, Ping-Chen" userId="9132b96a-ba54-4186-bc65-f286b02f1bb4" providerId="ADAL" clId="{2C7D7F79-AD93-4ED7-BCDF-8616907FA700}" dt="2024-05-18T02:38:08.269" v="5005" actId="20577"/>
          <ac:spMkLst>
            <pc:docMk/>
            <pc:sldMk cId="1982158850" sldId="279"/>
            <ac:spMk id="2" creationId="{FDADF31C-23B4-D6F8-40D7-1D27908B8498}"/>
          </ac:spMkLst>
        </pc:spChg>
        <pc:spChg chg="mod">
          <ac:chgData name="Tsai, Ping-Chen" userId="9132b96a-ba54-4186-bc65-f286b02f1bb4" providerId="ADAL" clId="{2C7D7F79-AD93-4ED7-BCDF-8616907FA700}" dt="2024-05-18T02:39:25.905" v="5113" actId="20577"/>
          <ac:spMkLst>
            <pc:docMk/>
            <pc:sldMk cId="1982158850" sldId="279"/>
            <ac:spMk id="3" creationId="{62C40376-9860-097B-5D9B-314BBC245E51}"/>
          </ac:spMkLst>
        </pc:spChg>
      </pc:sldChg>
      <pc:sldChg chg="addSp modSp new mod">
        <pc:chgData name="Tsai, Ping-Chen" userId="9132b96a-ba54-4186-bc65-f286b02f1bb4" providerId="ADAL" clId="{2C7D7F79-AD93-4ED7-BCDF-8616907FA700}" dt="2024-05-18T13:13:18.586" v="5227" actId="1076"/>
        <pc:sldMkLst>
          <pc:docMk/>
          <pc:sldMk cId="4142995315" sldId="280"/>
        </pc:sldMkLst>
        <pc:spChg chg="mod">
          <ac:chgData name="Tsai, Ping-Chen" userId="9132b96a-ba54-4186-bc65-f286b02f1bb4" providerId="ADAL" clId="{2C7D7F79-AD93-4ED7-BCDF-8616907FA700}" dt="2024-05-18T13:13:16.291" v="5226" actId="14100"/>
          <ac:spMkLst>
            <pc:docMk/>
            <pc:sldMk cId="4142995315" sldId="280"/>
            <ac:spMk id="3" creationId="{E533BD1D-B8F0-A0E0-B60A-0FCBBE8832CB}"/>
          </ac:spMkLst>
        </pc:spChg>
        <pc:picChg chg="add mod">
          <ac:chgData name="Tsai, Ping-Chen" userId="9132b96a-ba54-4186-bc65-f286b02f1bb4" providerId="ADAL" clId="{2C7D7F79-AD93-4ED7-BCDF-8616907FA700}" dt="2024-05-18T13:13:18.586" v="5227" actId="1076"/>
          <ac:picMkLst>
            <pc:docMk/>
            <pc:sldMk cId="4142995315" sldId="280"/>
            <ac:picMk id="5" creationId="{36207A26-01DE-5D33-6CCA-A176A5DB40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44B-8C18-0705-5C1F-F48C78A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Inference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151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EAAD-C87C-CBB4-46AD-8EFFD055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1</a:t>
            </a:r>
            <a:r>
              <a:rPr lang="zh-CN" altLang="en-US" dirty="0"/>
              <a:t>幅圖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E20-8905-BDCE-C1DC-BFFE206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./tools/infer/predict_det.py --</a:t>
            </a:r>
            <a:r>
              <a:rPr lang="en-GB" dirty="0" err="1"/>
              <a:t>image_dir</a:t>
            </a:r>
            <a:r>
              <a:rPr lang="en-GB" dirty="0"/>
              <a:t> ./dataset/icdar2015/</a:t>
            </a:r>
            <a:r>
              <a:rPr lang="en-GB" dirty="0" err="1"/>
              <a:t>text_localization</a:t>
            </a:r>
            <a:r>
              <a:rPr lang="en-GB" dirty="0"/>
              <a:t>/icdar_c4_train_imgs/img_967.jpg --</a:t>
            </a:r>
            <a:r>
              <a:rPr lang="en-GB" dirty="0" err="1"/>
              <a:t>det_model_path</a:t>
            </a:r>
            <a:r>
              <a:rPr lang="en-GB" dirty="0"/>
              <a:t> ./output/det_r50_vd/</a:t>
            </a:r>
            <a:r>
              <a:rPr lang="en-GB" dirty="0" err="1"/>
              <a:t>best_accuracy</a:t>
            </a:r>
            <a:r>
              <a:rPr lang="en-GB" dirty="0"/>
              <a:t>/Epoch_1_accOCR.pth --</a:t>
            </a:r>
            <a:r>
              <a:rPr lang="en-GB" dirty="0" err="1"/>
              <a:t>det_yaml_path</a:t>
            </a:r>
            <a:r>
              <a:rPr lang="en-GB" dirty="0"/>
              <a:t> ./configs/det/det_r50_vd_db.yml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--</a:t>
            </a:r>
            <a:r>
              <a:rPr lang="en-GB" dirty="0" err="1"/>
              <a:t>det_model_path</a:t>
            </a:r>
            <a:r>
              <a:rPr lang="en-GB" dirty="0"/>
              <a:t> </a:t>
            </a:r>
            <a:r>
              <a:rPr lang="zh-CN" altLang="en-US" dirty="0"/>
              <a:t>可以指定所使用的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路徑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31C-23B4-D6F8-40D7-1D2790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zh-CN" altLang="en-US" dirty="0"/>
              <a:t>注意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376-9860-097B-5D9B-314BBC2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Epoch_1_accOCR.pth </a:t>
            </a:r>
            <a:r>
              <a:rPr lang="zh-CN" altLang="en-US" dirty="0"/>
              <a:t>是</a:t>
            </a:r>
            <a:r>
              <a:rPr lang="en-GB" altLang="zh-CN" dirty="0"/>
              <a:t>train </a:t>
            </a:r>
            <a:r>
              <a:rPr lang="zh-CN" altLang="en-US" dirty="0"/>
              <a:t>極少 幅官方圖（</a:t>
            </a:r>
            <a:r>
              <a:rPr lang="en-US" altLang="zh-CN" dirty="0"/>
              <a:t>&lt;15</a:t>
            </a:r>
            <a:r>
              <a:rPr lang="zh-CN" altLang="en-US" dirty="0"/>
              <a:t>）的模型結果， 尚未嘗試訓練會計 </a:t>
            </a:r>
            <a:r>
              <a:rPr lang="en-GB" altLang="zh-CN" dirty="0"/>
              <a:t>VAT dataset</a:t>
            </a:r>
          </a:p>
          <a:p>
            <a:endParaRPr lang="en-GB" altLang="zh-CN" dirty="0"/>
          </a:p>
          <a:p>
            <a:r>
              <a:rPr lang="en-US" altLang="zh-CN" dirty="0"/>
              <a:t>Inference </a:t>
            </a:r>
            <a:r>
              <a:rPr lang="zh-CN" altLang="en-US" dirty="0"/>
              <a:t>結果在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inference_results</a:t>
            </a:r>
            <a:r>
              <a:rPr lang="en-GB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/>
              <a:t>查看</a:t>
            </a:r>
            <a:endParaRPr lang="en-GB" altLang="zh-CN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train.py --config configs\det\det_r50_vd_db.yml</a:t>
            </a:r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B1F-807E-C4A4-26F9-9FD9208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BD1D-B8F0-A0E0-B60A-0FCBBE8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695" cy="4351338"/>
          </a:xfrm>
        </p:spPr>
        <p:txBody>
          <a:bodyPr/>
          <a:lstStyle/>
          <a:p>
            <a:r>
              <a:rPr lang="en-US" altLang="zh-CN" dirty="0"/>
              <a:t>Index 1 is out of bounds with dimension 1 with size 1</a:t>
            </a:r>
          </a:p>
          <a:p>
            <a:r>
              <a:rPr lang="en-US" dirty="0"/>
              <a:t>Predict maps, threshold </a:t>
            </a:r>
            <a:r>
              <a:rPr lang="zh-CN" altLang="en-US" dirty="0"/>
              <a:t>是什麽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7A26-01DE-5D33-6CCA-A176A5DB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5" y="1018320"/>
            <a:ext cx="8797595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 err="1"/>
              <a:t>che</a:t>
            </a:r>
            <a:r>
              <a:rPr lang="en-US" altLang="zh-CN" dirty="0"/>
              <a:t>ck</a:t>
            </a:r>
            <a:r>
              <a:rPr lang="en-GB" altLang="zh-CN" dirty="0"/>
              <a:t>point</a:t>
            </a:r>
            <a:r>
              <a:rPr lang="zh-CN" altLang="en-US" dirty="0"/>
              <a:t>設置儲存路徑即可。</a:t>
            </a:r>
            <a:endParaRPr lang="en-GB" altLang="zh-CN" dirty="0"/>
          </a:p>
          <a:p>
            <a:r>
              <a:rPr lang="zh-CN" altLang="en-US" dirty="0"/>
              <a:t>每個</a:t>
            </a:r>
            <a:r>
              <a:rPr lang="en-GB" altLang="zh-CN" dirty="0"/>
              <a:t>E</a:t>
            </a:r>
            <a:r>
              <a:rPr lang="en-US" altLang="zh-CN" dirty="0" err="1"/>
              <a:t>poch</a:t>
            </a:r>
            <a:r>
              <a:rPr lang="en-US" altLang="zh-CN" dirty="0"/>
              <a:t> </a:t>
            </a:r>
            <a:r>
              <a:rPr lang="zh-CN" altLang="en-US" dirty="0"/>
              <a:t>存一個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endParaRPr lang="en-GB" altLang="zh-CN" dirty="0"/>
          </a:p>
          <a:p>
            <a:r>
              <a:rPr lang="zh-CN" altLang="en-US" dirty="0"/>
              <a:t>如果只想存</a:t>
            </a:r>
            <a:r>
              <a:rPr lang="en-GB" altLang="zh-CN" dirty="0"/>
              <a:t>best accuracy, </a:t>
            </a:r>
            <a:r>
              <a:rPr lang="zh-CN" altLang="en-US" dirty="0"/>
              <a:t>可以刪掉 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288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/>
              <a:t>只儲存</a:t>
            </a:r>
            <a:r>
              <a:rPr lang="en-GB" altLang="zh-CN" dirty="0"/>
              <a:t>best accuracy: </a:t>
            </a:r>
            <a:r>
              <a:rPr lang="zh-CN" altLang="en-US" dirty="0"/>
              <a:t>保留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274 </a:t>
            </a:r>
            <a:r>
              <a:rPr lang="zh-CN" altLang="en-US" dirty="0"/>
              <a:t>的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1998</Words>
  <Application>Microsoft Office PowerPoint</Application>
  <PresentationFormat>Widescreen</PresentationFormat>
  <Paragraphs>113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Inference</vt:lpstr>
      <vt:lpstr>Inference 1幅圖</vt:lpstr>
      <vt:lpstr>Inference 注意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2024-05-18T13:13:22Z</dcterms:modified>
</cp:coreProperties>
</file>