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71" r:id="rId4"/>
    <p:sldId id="264" r:id="rId5"/>
    <p:sldId id="266" r:id="rId6"/>
    <p:sldId id="267" r:id="rId7"/>
    <p:sldId id="268" r:id="rId8"/>
    <p:sldId id="269" r:id="rId9"/>
    <p:sldId id="276" r:id="rId10"/>
    <p:sldId id="273" r:id="rId11"/>
    <p:sldId id="260" r:id="rId12"/>
    <p:sldId id="272" r:id="rId13"/>
    <p:sldId id="263" r:id="rId14"/>
    <p:sldId id="262" r:id="rId15"/>
    <p:sldId id="258" r:id="rId16"/>
    <p:sldId id="259" r:id="rId17"/>
    <p:sldId id="257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17" dt="2024-05-11T01:25:46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undo custSel addSld delSld modSld sldOrd">
      <pc:chgData name="Tsai, Ping-Chen" userId="9132b96a-ba54-4186-bc65-f286b02f1bb4" providerId="ADAL" clId="{2C7D7F79-AD93-4ED7-BCDF-8616907FA700}" dt="2024-05-17T00:19:26.868" v="4423" actId="20577"/>
      <pc:docMkLst>
        <pc:docMk/>
      </pc:docMkLst>
      <pc:sldChg chg="addSp modSp new mod">
        <pc:chgData name="Tsai, Ping-Chen" userId="9132b96a-ba54-4186-bc65-f286b02f1bb4" providerId="ADAL" clId="{2C7D7F79-AD93-4ED7-BCDF-8616907FA700}" dt="2024-05-11T01:20:18.935" v="3264" actId="1076"/>
        <pc:sldMkLst>
          <pc:docMk/>
          <pc:sldMk cId="2054410899" sldId="256"/>
        </pc:sldMkLst>
        <pc:spChg chg="mod">
          <ac:chgData name="Tsai, Ping-Chen" userId="9132b96a-ba54-4186-bc65-f286b02f1bb4" providerId="ADAL" clId="{2C7D7F79-AD93-4ED7-BCDF-8616907FA700}" dt="2024-05-11T01:19:15.120" v="3219" actId="20577"/>
          <ac:spMkLst>
            <pc:docMk/>
            <pc:sldMk cId="2054410899" sldId="256"/>
            <ac:spMk id="2" creationId="{B6245CAF-71D2-1EA9-7D52-C86915CFFD50}"/>
          </ac:spMkLst>
        </pc:spChg>
        <pc:spChg chg="mod">
          <ac:chgData name="Tsai, Ping-Chen" userId="9132b96a-ba54-4186-bc65-f286b02f1bb4" providerId="ADAL" clId="{2C7D7F79-AD93-4ED7-BCDF-8616907FA700}" dt="2024-05-11T01:19:40.413" v="3229" actId="1076"/>
          <ac:spMkLst>
            <pc:docMk/>
            <pc:sldMk cId="2054410899" sldId="256"/>
            <ac:spMk id="3" creationId="{E7B668C1-3F1F-2C10-867E-C69CFF433841}"/>
          </ac:spMkLst>
        </pc:spChg>
        <pc:spChg chg="add mod">
          <ac:chgData name="Tsai, Ping-Chen" userId="9132b96a-ba54-4186-bc65-f286b02f1bb4" providerId="ADAL" clId="{2C7D7F79-AD93-4ED7-BCDF-8616907FA700}" dt="2024-05-11T01:20:18.935" v="3264" actId="1076"/>
          <ac:spMkLst>
            <pc:docMk/>
            <pc:sldMk cId="2054410899" sldId="256"/>
            <ac:spMk id="5" creationId="{4B21B4FA-4E73-39E6-33CE-72477CF7E87E}"/>
          </ac:spMkLst>
        </pc:spChg>
      </pc:sldChg>
      <pc:sldChg chg="addSp delSp modSp new mod ord modNotesTx">
        <pc:chgData name="Tsai, Ping-Chen" userId="9132b96a-ba54-4186-bc65-f286b02f1bb4" providerId="ADAL" clId="{2C7D7F79-AD93-4ED7-BCDF-8616907FA700}" dt="2024-05-10T20:23:37.968" v="348" actId="313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20:23:37.968" v="348" actId="313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20:23:05.064" v="318" actId="20577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20:23:05.064" v="318" actId="20577"/>
          <ac:spMkLst>
            <pc:docMk/>
            <pc:sldMk cId="2806469842" sldId="258"/>
            <ac:spMk id="2" creationId="{EFB87CE2-FA5B-B2F3-7F32-6B7D316B86D1}"/>
          </ac:spMkLst>
        </pc:spChg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 ord">
        <pc:chgData name="Tsai, Ping-Chen" userId="9132b96a-ba54-4186-bc65-f286b02f1bb4" providerId="ADAL" clId="{2C7D7F79-AD93-4ED7-BCDF-8616907FA700}" dt="2024-05-11T01:32:03.770" v="398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1T01:29:56.950" v="3799" actId="20577"/>
          <ac:spMkLst>
            <pc:docMk/>
            <pc:sldMk cId="2610538483" sldId="260"/>
            <ac:spMk id="2" creationId="{129ED01F-5074-B08C-828E-F9E3BD65AFDD}"/>
          </ac:spMkLst>
        </pc:spChg>
        <pc:spChg chg="mod">
          <ac:chgData name="Tsai, Ping-Chen" userId="9132b96a-ba54-4186-bc65-f286b02f1bb4" providerId="ADAL" clId="{2C7D7F79-AD93-4ED7-BCDF-8616907FA700}" dt="2024-05-11T01:32:03.770" v="3985" actId="20577"/>
          <ac:spMkLst>
            <pc:docMk/>
            <pc:sldMk cId="2610538483" sldId="260"/>
            <ac:spMk id="3" creationId="{2C5FE571-7C50-C311-2D4B-3E40ABB6F952}"/>
          </ac:spMkLst>
        </pc:spChg>
      </pc:sldChg>
      <pc:sldChg chg="modSp new mod">
        <pc:chgData name="Tsai, Ping-Chen" userId="9132b96a-ba54-4186-bc65-f286b02f1bb4" providerId="ADAL" clId="{2C7D7F79-AD93-4ED7-BCDF-8616907FA700}" dt="2024-05-10T20:35:58.084" v="466" actId="20577"/>
        <pc:sldMkLst>
          <pc:docMk/>
          <pc:sldMk cId="3970687903" sldId="261"/>
        </pc:sldMkLst>
        <pc:spChg chg="mod">
          <ac:chgData name="Tsai, Ping-Chen" userId="9132b96a-ba54-4186-bc65-f286b02f1bb4" providerId="ADAL" clId="{2C7D7F79-AD93-4ED7-BCDF-8616907FA700}" dt="2024-05-10T20:23:50.720" v="358" actId="20577"/>
          <ac:spMkLst>
            <pc:docMk/>
            <pc:sldMk cId="3970687903" sldId="261"/>
            <ac:spMk id="2" creationId="{DDF0145A-F57D-FA42-3C12-054F2AA24BAF}"/>
          </ac:spMkLst>
        </pc:spChg>
        <pc:spChg chg="mod">
          <ac:chgData name="Tsai, Ping-Chen" userId="9132b96a-ba54-4186-bc65-f286b02f1bb4" providerId="ADAL" clId="{2C7D7F79-AD93-4ED7-BCDF-8616907FA700}" dt="2024-05-10T20:35:58.084" v="466" actId="20577"/>
          <ac:spMkLst>
            <pc:docMk/>
            <pc:sldMk cId="3970687903" sldId="261"/>
            <ac:spMk id="3" creationId="{9703B940-C76F-1B3E-8C49-E7674C22D4D4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6.254" v="3536"/>
        <pc:sldMkLst>
          <pc:docMk/>
          <pc:sldMk cId="809864632" sldId="262"/>
        </pc:sldMkLst>
        <pc:spChg chg="mod">
          <ac:chgData name="Tsai, Ping-Chen" userId="9132b96a-ba54-4186-bc65-f286b02f1bb4" providerId="ADAL" clId="{2C7D7F79-AD93-4ED7-BCDF-8616907FA700}" dt="2024-05-10T21:04:56.473" v="682" actId="20577"/>
          <ac:spMkLst>
            <pc:docMk/>
            <pc:sldMk cId="809864632" sldId="262"/>
            <ac:spMk id="2" creationId="{8706B172-D1F2-E81F-961C-B2BED6F26838}"/>
          </ac:spMkLst>
        </pc:spChg>
        <pc:spChg chg="mod">
          <ac:chgData name="Tsai, Ping-Chen" userId="9132b96a-ba54-4186-bc65-f286b02f1bb4" providerId="ADAL" clId="{2C7D7F79-AD93-4ED7-BCDF-8616907FA700}" dt="2024-05-11T00:26:51.291" v="1325" actId="27636"/>
          <ac:spMkLst>
            <pc:docMk/>
            <pc:sldMk cId="809864632" sldId="262"/>
            <ac:spMk id="3" creationId="{C87B8EF7-CFF7-CE79-40F7-D4D779973D7B}"/>
          </ac:spMkLst>
        </pc:spChg>
        <pc:spChg chg="add mod">
          <ac:chgData name="Tsai, Ping-Chen" userId="9132b96a-ba54-4186-bc65-f286b02f1bb4" providerId="ADAL" clId="{2C7D7F79-AD93-4ED7-BCDF-8616907FA700}" dt="2024-05-11T01:25:46.254" v="3536"/>
          <ac:spMkLst>
            <pc:docMk/>
            <pc:sldMk cId="809864632" sldId="262"/>
            <ac:spMk id="4" creationId="{3A345E18-69D3-1B1F-AE56-C4ACDC08428C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3.057" v="3535" actId="1076"/>
        <pc:sldMkLst>
          <pc:docMk/>
          <pc:sldMk cId="968647826" sldId="263"/>
        </pc:sldMkLst>
        <pc:spChg chg="mod">
          <ac:chgData name="Tsai, Ping-Chen" userId="9132b96a-ba54-4186-bc65-f286b02f1bb4" providerId="ADAL" clId="{2C7D7F79-AD93-4ED7-BCDF-8616907FA700}" dt="2024-05-10T20:44:03.426" v="651"/>
          <ac:spMkLst>
            <pc:docMk/>
            <pc:sldMk cId="968647826" sldId="263"/>
            <ac:spMk id="2" creationId="{D62AF5D3-4CFF-9BE6-EBBF-60D0371E041B}"/>
          </ac:spMkLst>
        </pc:spChg>
        <pc:spChg chg="mod">
          <ac:chgData name="Tsai, Ping-Chen" userId="9132b96a-ba54-4186-bc65-f286b02f1bb4" providerId="ADAL" clId="{2C7D7F79-AD93-4ED7-BCDF-8616907FA700}" dt="2024-05-10T20:43:55.492" v="650" actId="20577"/>
          <ac:spMkLst>
            <pc:docMk/>
            <pc:sldMk cId="968647826" sldId="263"/>
            <ac:spMk id="3" creationId="{F575F9DD-B0FF-6DA0-4F8D-DEDEE0D73877}"/>
          </ac:spMkLst>
        </pc:spChg>
        <pc:spChg chg="add mod">
          <ac:chgData name="Tsai, Ping-Chen" userId="9132b96a-ba54-4186-bc65-f286b02f1bb4" providerId="ADAL" clId="{2C7D7F79-AD93-4ED7-BCDF-8616907FA700}" dt="2024-05-11T01:25:43.057" v="3535" actId="1076"/>
          <ac:spMkLst>
            <pc:docMk/>
            <pc:sldMk cId="968647826" sldId="263"/>
            <ac:spMk id="5" creationId="{D5649CB6-8B67-26E0-DB6B-F8BC150A1DAB}"/>
          </ac:spMkLst>
        </pc:spChg>
      </pc:sldChg>
      <pc:sldChg chg="modSp new mod">
        <pc:chgData name="Tsai, Ping-Chen" userId="9132b96a-ba54-4186-bc65-f286b02f1bb4" providerId="ADAL" clId="{2C7D7F79-AD93-4ED7-BCDF-8616907FA700}" dt="2024-05-11T01:22:04.267" v="3356" actId="108"/>
        <pc:sldMkLst>
          <pc:docMk/>
          <pc:sldMk cId="371359470" sldId="264"/>
        </pc:sldMkLst>
        <pc:spChg chg="mod">
          <ac:chgData name="Tsai, Ping-Chen" userId="9132b96a-ba54-4186-bc65-f286b02f1bb4" providerId="ADAL" clId="{2C7D7F79-AD93-4ED7-BCDF-8616907FA700}" dt="2024-05-11T01:21:14.152" v="3344" actId="20577"/>
          <ac:spMkLst>
            <pc:docMk/>
            <pc:sldMk cId="371359470" sldId="264"/>
            <ac:spMk id="2" creationId="{289F3DA2-D015-FB47-C7CF-B703DEBE4986}"/>
          </ac:spMkLst>
        </pc:spChg>
        <pc:spChg chg="mod">
          <ac:chgData name="Tsai, Ping-Chen" userId="9132b96a-ba54-4186-bc65-f286b02f1bb4" providerId="ADAL" clId="{2C7D7F79-AD93-4ED7-BCDF-8616907FA700}" dt="2024-05-11T01:22:04.267" v="3356" actId="108"/>
          <ac:spMkLst>
            <pc:docMk/>
            <pc:sldMk cId="371359470" sldId="264"/>
            <ac:spMk id="3" creationId="{A55C433D-E550-FD49-36FD-E76B2E8DAA65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38:45.258" v="4192" actId="47"/>
        <pc:sldMkLst>
          <pc:docMk/>
          <pc:sldMk cId="2773974257" sldId="265"/>
        </pc:sldMkLst>
        <pc:spChg chg="mod">
          <ac:chgData name="Tsai, Ping-Chen" userId="9132b96a-ba54-4186-bc65-f286b02f1bb4" providerId="ADAL" clId="{2C7D7F79-AD93-4ED7-BCDF-8616907FA700}" dt="2024-05-10T21:31:44.950" v="1046"/>
          <ac:spMkLst>
            <pc:docMk/>
            <pc:sldMk cId="2773974257" sldId="265"/>
            <ac:spMk id="3" creationId="{DF3D4001-6CB4-50F4-D3F0-73027BA853DD}"/>
          </ac:spMkLst>
        </pc:spChg>
      </pc:sldChg>
      <pc:sldChg chg="modSp new add del mod ord">
        <pc:chgData name="Tsai, Ping-Chen" userId="9132b96a-ba54-4186-bc65-f286b02f1bb4" providerId="ADAL" clId="{2C7D7F79-AD93-4ED7-BCDF-8616907FA700}" dt="2024-05-11T01:37:22.430" v="4167" actId="113"/>
        <pc:sldMkLst>
          <pc:docMk/>
          <pc:sldMk cId="2183267626" sldId="266"/>
        </pc:sldMkLst>
        <pc:spChg chg="mod">
          <ac:chgData name="Tsai, Ping-Chen" userId="9132b96a-ba54-4186-bc65-f286b02f1bb4" providerId="ADAL" clId="{2C7D7F79-AD93-4ED7-BCDF-8616907FA700}" dt="2024-05-11T01:37:22.430" v="4167" actId="113"/>
          <ac:spMkLst>
            <pc:docMk/>
            <pc:sldMk cId="2183267626" sldId="266"/>
            <ac:spMk id="2" creationId="{CCF6ECC8-9FE0-41ED-C9DF-2916E1032EF0}"/>
          </ac:spMkLst>
        </pc:spChg>
        <pc:spChg chg="mod">
          <ac:chgData name="Tsai, Ping-Chen" userId="9132b96a-ba54-4186-bc65-f286b02f1bb4" providerId="ADAL" clId="{2C7D7F79-AD93-4ED7-BCDF-8616907FA700}" dt="2024-05-11T01:37:20.113" v="4166" actId="113"/>
          <ac:spMkLst>
            <pc:docMk/>
            <pc:sldMk cId="2183267626" sldId="266"/>
            <ac:spMk id="3" creationId="{B3EF509E-5709-38FE-5D68-03FD8CFCBD80}"/>
          </ac:spMkLst>
        </pc:spChg>
      </pc:sldChg>
      <pc:sldChg chg="addSp delSp modSp new mod">
        <pc:chgData name="Tsai, Ping-Chen" userId="9132b96a-ba54-4186-bc65-f286b02f1bb4" providerId="ADAL" clId="{2C7D7F79-AD93-4ED7-BCDF-8616907FA700}" dt="2024-05-11T01:37:56.694" v="4172" actId="1076"/>
        <pc:sldMkLst>
          <pc:docMk/>
          <pc:sldMk cId="2862589000" sldId="267"/>
        </pc:sldMkLst>
        <pc:spChg chg="del">
          <ac:chgData name="Tsai, Ping-Chen" userId="9132b96a-ba54-4186-bc65-f286b02f1bb4" providerId="ADAL" clId="{2C7D7F79-AD93-4ED7-BCDF-8616907FA700}" dt="2024-05-11T00:29:12.057" v="1337" actId="478"/>
          <ac:spMkLst>
            <pc:docMk/>
            <pc:sldMk cId="2862589000" sldId="267"/>
            <ac:spMk id="2" creationId="{70B55FCF-DA7C-BD0A-4710-D78375B769C7}"/>
          </ac:spMkLst>
        </pc:spChg>
        <pc:spChg chg="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3" creationId="{6AC390CD-6F28-79EB-F645-076A48D720C9}"/>
          </ac:spMkLst>
        </pc:spChg>
        <pc:spChg chg="add mod">
          <ac:chgData name="Tsai, Ping-Chen" userId="9132b96a-ba54-4186-bc65-f286b02f1bb4" providerId="ADAL" clId="{2C7D7F79-AD93-4ED7-BCDF-8616907FA700}" dt="2024-05-11T01:37:40.959" v="4171" actId="20577"/>
          <ac:spMkLst>
            <pc:docMk/>
            <pc:sldMk cId="2862589000" sldId="267"/>
            <ac:spMk id="6" creationId="{2ECF0473-6383-6296-A7E8-7876952F3663}"/>
          </ac:spMkLst>
        </pc:spChg>
        <pc:spChg chg="add 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7" creationId="{3F68A69D-C7AC-37D4-C2F9-B5C7D7F0E1C8}"/>
          </ac:spMkLst>
        </pc:spChg>
        <pc:spChg chg="add mod">
          <ac:chgData name="Tsai, Ping-Chen" userId="9132b96a-ba54-4186-bc65-f286b02f1bb4" providerId="ADAL" clId="{2C7D7F79-AD93-4ED7-BCDF-8616907FA700}" dt="2024-05-11T01:02:38.498" v="2363" actId="1036"/>
          <ac:spMkLst>
            <pc:docMk/>
            <pc:sldMk cId="2862589000" sldId="267"/>
            <ac:spMk id="9" creationId="{02116025-8657-943C-945E-A9B248BFA3AE}"/>
          </ac:spMkLst>
        </pc:spChg>
        <pc:spChg chg="add mod">
          <ac:chgData name="Tsai, Ping-Chen" userId="9132b96a-ba54-4186-bc65-f286b02f1bb4" providerId="ADAL" clId="{2C7D7F79-AD93-4ED7-BCDF-8616907FA700}" dt="2024-05-11T01:37:56.694" v="4172" actId="1076"/>
          <ac:spMkLst>
            <pc:docMk/>
            <pc:sldMk cId="2862589000" sldId="267"/>
            <ac:spMk id="11" creationId="{8AA26319-6F97-4CA7-1B6A-EF97614E2F8D}"/>
          </ac:spMkLst>
        </pc:spChg>
        <pc:picChg chg="add mod">
          <ac:chgData name="Tsai, Ping-Chen" userId="9132b96a-ba54-4186-bc65-f286b02f1bb4" providerId="ADAL" clId="{2C7D7F79-AD93-4ED7-BCDF-8616907FA700}" dt="2024-05-11T01:02:35.258" v="2362" actId="1036"/>
          <ac:picMkLst>
            <pc:docMk/>
            <pc:sldMk cId="2862589000" sldId="267"/>
            <ac:picMk id="5" creationId="{2198812A-D181-6EF7-789F-B0E96A49D8BC}"/>
          </ac:picMkLst>
        </pc:picChg>
      </pc:sldChg>
      <pc:sldChg chg="addSp delSp modSp new mod">
        <pc:chgData name="Tsai, Ping-Chen" userId="9132b96a-ba54-4186-bc65-f286b02f1bb4" providerId="ADAL" clId="{2C7D7F79-AD93-4ED7-BCDF-8616907FA700}" dt="2024-05-11T01:38:21.594" v="4191" actId="1076"/>
        <pc:sldMkLst>
          <pc:docMk/>
          <pc:sldMk cId="3802818259" sldId="268"/>
        </pc:sldMkLst>
        <pc:spChg chg="del">
          <ac:chgData name="Tsai, Ping-Chen" userId="9132b96a-ba54-4186-bc65-f286b02f1bb4" providerId="ADAL" clId="{2C7D7F79-AD93-4ED7-BCDF-8616907FA700}" dt="2024-05-11T01:03:05.333" v="2369" actId="478"/>
          <ac:spMkLst>
            <pc:docMk/>
            <pc:sldMk cId="3802818259" sldId="268"/>
            <ac:spMk id="2" creationId="{28573FF4-B7D1-AC2E-1082-672C8EE033FF}"/>
          </ac:spMkLst>
        </pc:spChg>
        <pc:spChg chg="del">
          <ac:chgData name="Tsai, Ping-Chen" userId="9132b96a-ba54-4186-bc65-f286b02f1bb4" providerId="ADAL" clId="{2C7D7F79-AD93-4ED7-BCDF-8616907FA700}" dt="2024-05-11T01:02:56.686" v="2366" actId="478"/>
          <ac:spMkLst>
            <pc:docMk/>
            <pc:sldMk cId="3802818259" sldId="268"/>
            <ac:spMk id="3" creationId="{766B7DB7-17A5-1D57-283E-C5E850392C6E}"/>
          </ac:spMkLst>
        </pc:spChg>
        <pc:spChg chg="add mod">
          <ac:chgData name="Tsai, Ping-Chen" userId="9132b96a-ba54-4186-bc65-f286b02f1bb4" providerId="ADAL" clId="{2C7D7F79-AD93-4ED7-BCDF-8616907FA700}" dt="2024-05-11T01:15:40.507" v="2905" actId="1076"/>
          <ac:spMkLst>
            <pc:docMk/>
            <pc:sldMk cId="3802818259" sldId="268"/>
            <ac:spMk id="5" creationId="{B53AC89F-2CA3-57AB-A75B-9F8B19EC0AEB}"/>
          </ac:spMkLst>
        </pc:spChg>
        <pc:spChg chg="add mod">
          <ac:chgData name="Tsai, Ping-Chen" userId="9132b96a-ba54-4186-bc65-f286b02f1bb4" providerId="ADAL" clId="{2C7D7F79-AD93-4ED7-BCDF-8616907FA700}" dt="2024-05-11T01:05:23.871" v="2455" actId="20577"/>
          <ac:spMkLst>
            <pc:docMk/>
            <pc:sldMk cId="3802818259" sldId="268"/>
            <ac:spMk id="6" creationId="{AF6D762A-26E5-A1B4-B46E-E64CBC08786E}"/>
          </ac:spMkLst>
        </pc:spChg>
        <pc:spChg chg="add del mod">
          <ac:chgData name="Tsai, Ping-Chen" userId="9132b96a-ba54-4186-bc65-f286b02f1bb4" providerId="ADAL" clId="{2C7D7F79-AD93-4ED7-BCDF-8616907FA700}" dt="2024-05-11T01:14:47.380" v="2832" actId="478"/>
          <ac:spMkLst>
            <pc:docMk/>
            <pc:sldMk cId="3802818259" sldId="268"/>
            <ac:spMk id="7" creationId="{398CAA44-42B0-661C-F690-3CE11D47A0F6}"/>
          </ac:spMkLst>
        </pc:spChg>
        <pc:spChg chg="add mod">
          <ac:chgData name="Tsai, Ping-Chen" userId="9132b96a-ba54-4186-bc65-f286b02f1bb4" providerId="ADAL" clId="{2C7D7F79-AD93-4ED7-BCDF-8616907FA700}" dt="2024-05-11T01:38:21.594" v="4191" actId="1076"/>
          <ac:spMkLst>
            <pc:docMk/>
            <pc:sldMk cId="3802818259" sldId="268"/>
            <ac:spMk id="8" creationId="{F2BDC199-810A-8C7B-1D5D-F62037F12FDB}"/>
          </ac:spMkLst>
        </pc:spChg>
        <pc:spChg chg="add mod">
          <ac:chgData name="Tsai, Ping-Chen" userId="9132b96a-ba54-4186-bc65-f286b02f1bb4" providerId="ADAL" clId="{2C7D7F79-AD93-4ED7-BCDF-8616907FA700}" dt="2024-05-11T01:23:46.430" v="3413" actId="20577"/>
          <ac:spMkLst>
            <pc:docMk/>
            <pc:sldMk cId="3802818259" sldId="268"/>
            <ac:spMk id="10" creationId="{64F5AC59-E475-49C0-FDDD-FD9D9E62E900}"/>
          </ac:spMkLst>
        </pc:spChg>
      </pc:sldChg>
      <pc:sldChg chg="modSp new mod">
        <pc:chgData name="Tsai, Ping-Chen" userId="9132b96a-ba54-4186-bc65-f286b02f1bb4" providerId="ADAL" clId="{2C7D7F79-AD93-4ED7-BCDF-8616907FA700}" dt="2024-05-11T01:18:00.790" v="3122" actId="5793"/>
        <pc:sldMkLst>
          <pc:docMk/>
          <pc:sldMk cId="3431139991" sldId="269"/>
        </pc:sldMkLst>
        <pc:spChg chg="mod">
          <ac:chgData name="Tsai, Ping-Chen" userId="9132b96a-ba54-4186-bc65-f286b02f1bb4" providerId="ADAL" clId="{2C7D7F79-AD93-4ED7-BCDF-8616907FA700}" dt="2024-05-11T01:17:49.430" v="3101" actId="20577"/>
          <ac:spMkLst>
            <pc:docMk/>
            <pc:sldMk cId="3431139991" sldId="269"/>
            <ac:spMk id="2" creationId="{FF4D931A-BC70-4EAE-2669-4214A8888910}"/>
          </ac:spMkLst>
        </pc:spChg>
        <pc:spChg chg="mod">
          <ac:chgData name="Tsai, Ping-Chen" userId="9132b96a-ba54-4186-bc65-f286b02f1bb4" providerId="ADAL" clId="{2C7D7F79-AD93-4ED7-BCDF-8616907FA700}" dt="2024-05-11T01:18:00.790" v="3122" actId="5793"/>
          <ac:spMkLst>
            <pc:docMk/>
            <pc:sldMk cId="3431139991" sldId="269"/>
            <ac:spMk id="3" creationId="{FD9F5CF4-6F95-28BF-E32A-98518604DDE0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23.002" v="3415" actId="47"/>
        <pc:sldMkLst>
          <pc:docMk/>
          <pc:sldMk cId="3869294690" sldId="270"/>
        </pc:sldMkLst>
        <pc:spChg chg="mod">
          <ac:chgData name="Tsai, Ping-Chen" userId="9132b96a-ba54-4186-bc65-f286b02f1bb4" providerId="ADAL" clId="{2C7D7F79-AD93-4ED7-BCDF-8616907FA700}" dt="2024-05-11T01:18:26.036" v="3173" actId="20577"/>
          <ac:spMkLst>
            <pc:docMk/>
            <pc:sldMk cId="3869294690" sldId="270"/>
            <ac:spMk id="2" creationId="{DEFF1F34-1DD9-7922-C338-E5E16DB02469}"/>
          </ac:spMkLst>
        </pc:spChg>
      </pc:sldChg>
      <pc:sldChg chg="modSp new mod">
        <pc:chgData name="Tsai, Ping-Chen" userId="9132b96a-ba54-4186-bc65-f286b02f1bb4" providerId="ADAL" clId="{2C7D7F79-AD93-4ED7-BCDF-8616907FA700}" dt="2024-05-11T01:20:59.744" v="3330" actId="12"/>
        <pc:sldMkLst>
          <pc:docMk/>
          <pc:sldMk cId="1147443352" sldId="271"/>
        </pc:sldMkLst>
        <pc:spChg chg="mod">
          <ac:chgData name="Tsai, Ping-Chen" userId="9132b96a-ba54-4186-bc65-f286b02f1bb4" providerId="ADAL" clId="{2C7D7F79-AD93-4ED7-BCDF-8616907FA700}" dt="2024-05-11T01:20:59.744" v="3330" actId="12"/>
          <ac:spMkLst>
            <pc:docMk/>
            <pc:sldMk cId="1147443352" sldId="271"/>
            <ac:spMk id="3" creationId="{A99D7332-4F9D-96A5-3488-C219FA6D3C99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08.511" v="3414" actId="47"/>
        <pc:sldMkLst>
          <pc:docMk/>
          <pc:sldMk cId="3471801097" sldId="272"/>
        </pc:sldMkLst>
        <pc:spChg chg="mod">
          <ac:chgData name="Tsai, Ping-Chen" userId="9132b96a-ba54-4186-bc65-f286b02f1bb4" providerId="ADAL" clId="{2C7D7F79-AD93-4ED7-BCDF-8616907FA700}" dt="2024-05-11T01:23:29.809" v="3405" actId="20577"/>
          <ac:spMkLst>
            <pc:docMk/>
            <pc:sldMk cId="3471801097" sldId="272"/>
            <ac:spMk id="3" creationId="{A754C798-1DEF-B57D-EA23-817DD7CF5546}"/>
          </ac:spMkLst>
        </pc:spChg>
      </pc:sldChg>
      <pc:sldChg chg="modSp new mod">
        <pc:chgData name="Tsai, Ping-Chen" userId="9132b96a-ba54-4186-bc65-f286b02f1bb4" providerId="ADAL" clId="{2C7D7F79-AD93-4ED7-BCDF-8616907FA700}" dt="2024-05-11T01:25:25.085" v="3531" actId="20577"/>
        <pc:sldMkLst>
          <pc:docMk/>
          <pc:sldMk cId="4047682127" sldId="272"/>
        </pc:sldMkLst>
        <pc:spChg chg="mod">
          <ac:chgData name="Tsai, Ping-Chen" userId="9132b96a-ba54-4186-bc65-f286b02f1bb4" providerId="ADAL" clId="{2C7D7F79-AD93-4ED7-BCDF-8616907FA700}" dt="2024-05-11T01:25:25.085" v="3531" actId="20577"/>
          <ac:spMkLst>
            <pc:docMk/>
            <pc:sldMk cId="4047682127" sldId="272"/>
            <ac:spMk id="3" creationId="{9304DB25-E5F9-653F-DCED-76344490A4BE}"/>
          </ac:spMkLst>
        </pc:spChg>
      </pc:sldChg>
      <pc:sldChg chg="modSp new mod">
        <pc:chgData name="Tsai, Ping-Chen" userId="9132b96a-ba54-4186-bc65-f286b02f1bb4" providerId="ADAL" clId="{2C7D7F79-AD93-4ED7-BCDF-8616907FA700}" dt="2024-05-11T01:27:28.330" v="3691" actId="12"/>
        <pc:sldMkLst>
          <pc:docMk/>
          <pc:sldMk cId="1086669505" sldId="273"/>
        </pc:sldMkLst>
        <pc:spChg chg="mod">
          <ac:chgData name="Tsai, Ping-Chen" userId="9132b96a-ba54-4186-bc65-f286b02f1bb4" providerId="ADAL" clId="{2C7D7F79-AD93-4ED7-BCDF-8616907FA700}" dt="2024-05-11T01:27:28.330" v="3691" actId="12"/>
          <ac:spMkLst>
            <pc:docMk/>
            <pc:sldMk cId="1086669505" sldId="273"/>
            <ac:spMk id="3" creationId="{C6462362-EF96-D3D9-45E3-E66E4EA0FCFE}"/>
          </ac:spMkLst>
        </pc:spChg>
      </pc:sldChg>
      <pc:sldChg chg="modSp new mod">
        <pc:chgData name="Tsai, Ping-Chen" userId="9132b96a-ba54-4186-bc65-f286b02f1bb4" providerId="ADAL" clId="{2C7D7F79-AD93-4ED7-BCDF-8616907FA700}" dt="2024-05-16T23:27:29.559" v="4256" actId="20577"/>
        <pc:sldMkLst>
          <pc:docMk/>
          <pc:sldMk cId="3388768162" sldId="274"/>
        </pc:sldMkLst>
        <pc:spChg chg="mod">
          <ac:chgData name="Tsai, Ping-Chen" userId="9132b96a-ba54-4186-bc65-f286b02f1bb4" providerId="ADAL" clId="{2C7D7F79-AD93-4ED7-BCDF-8616907FA700}" dt="2024-05-16T23:27:29.559" v="4256" actId="20577"/>
          <ac:spMkLst>
            <pc:docMk/>
            <pc:sldMk cId="3388768162" sldId="274"/>
            <ac:spMk id="2" creationId="{BEE0F620-552A-DA4A-2C3A-2664F6AC6B2F}"/>
          </ac:spMkLst>
        </pc:spChg>
        <pc:spChg chg="mod">
          <ac:chgData name="Tsai, Ping-Chen" userId="9132b96a-ba54-4186-bc65-f286b02f1bb4" providerId="ADAL" clId="{2C7D7F79-AD93-4ED7-BCDF-8616907FA700}" dt="2024-05-16T13:02:37.952" v="4194"/>
          <ac:spMkLst>
            <pc:docMk/>
            <pc:sldMk cId="3388768162" sldId="274"/>
            <ac:spMk id="3" creationId="{4CBCAD23-C501-5F7D-EF88-491044C0E9C1}"/>
          </ac:spMkLst>
        </pc:spChg>
      </pc:sldChg>
      <pc:sldChg chg="modSp new mod">
        <pc:chgData name="Tsai, Ping-Chen" userId="9132b96a-ba54-4186-bc65-f286b02f1bb4" providerId="ADAL" clId="{2C7D7F79-AD93-4ED7-BCDF-8616907FA700}" dt="2024-05-17T00:19:26.868" v="4423" actId="20577"/>
        <pc:sldMkLst>
          <pc:docMk/>
          <pc:sldMk cId="799057516" sldId="275"/>
        </pc:sldMkLst>
        <pc:spChg chg="mod">
          <ac:chgData name="Tsai, Ping-Chen" userId="9132b96a-ba54-4186-bc65-f286b02f1bb4" providerId="ADAL" clId="{2C7D7F79-AD93-4ED7-BCDF-8616907FA700}" dt="2024-05-16T23:29:53.151" v="4272" actId="20577"/>
          <ac:spMkLst>
            <pc:docMk/>
            <pc:sldMk cId="799057516" sldId="275"/>
            <ac:spMk id="2" creationId="{EB16C9B9-4BF3-9062-E84F-A4CAC817943F}"/>
          </ac:spMkLst>
        </pc:spChg>
        <pc:spChg chg="mod">
          <ac:chgData name="Tsai, Ping-Chen" userId="9132b96a-ba54-4186-bc65-f286b02f1bb4" providerId="ADAL" clId="{2C7D7F79-AD93-4ED7-BCDF-8616907FA700}" dt="2024-05-17T00:19:26.868" v="4423" actId="20577"/>
          <ac:spMkLst>
            <pc:docMk/>
            <pc:sldMk cId="799057516" sldId="275"/>
            <ac:spMk id="3" creationId="{86B5C663-647B-7DFA-2853-D20B6F37872E}"/>
          </ac:spMkLst>
        </pc:spChg>
      </pc:sldChg>
      <pc:sldChg chg="modSp new mod">
        <pc:chgData name="Tsai, Ping-Chen" userId="9132b96a-ba54-4186-bc65-f286b02f1bb4" providerId="ADAL" clId="{2C7D7F79-AD93-4ED7-BCDF-8616907FA700}" dt="2024-05-17T00:18:42.905" v="4376" actId="20577"/>
        <pc:sldMkLst>
          <pc:docMk/>
          <pc:sldMk cId="946307909" sldId="276"/>
        </pc:sldMkLst>
        <pc:spChg chg="mod">
          <ac:chgData name="Tsai, Ping-Chen" userId="9132b96a-ba54-4186-bc65-f286b02f1bb4" providerId="ADAL" clId="{2C7D7F79-AD93-4ED7-BCDF-8616907FA700}" dt="2024-05-17T00:18:36.923" v="4356" actId="20577"/>
          <ac:spMkLst>
            <pc:docMk/>
            <pc:sldMk cId="946307909" sldId="276"/>
            <ac:spMk id="2" creationId="{47EC095D-FC71-34C0-0D6F-8A76CD9CC283}"/>
          </ac:spMkLst>
        </pc:spChg>
        <pc:spChg chg="mod">
          <ac:chgData name="Tsai, Ping-Chen" userId="9132b96a-ba54-4186-bc65-f286b02f1bb4" providerId="ADAL" clId="{2C7D7F79-AD93-4ED7-BCDF-8616907FA700}" dt="2024-05-17T00:18:42.905" v="4376" actId="20577"/>
          <ac:spMkLst>
            <pc:docMk/>
            <pc:sldMk cId="946307909" sldId="276"/>
            <ac:spMk id="3" creationId="{C4625852-F318-2C3C-CB5E-D10A8A4B16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-ChenTsai417/ocr_training_d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8836.pdf" TargetMode="External"/><Relationship Id="rId2" Type="http://schemas.openxmlformats.org/officeDocument/2006/relationships/hyperlink" Target="https://github.com/PaddlePaddle/PaddleOCR/blob/main/ppstructure/kie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/blob/main/configs/kie/vi_layoutxlm/ser_vi_layoutxlm_xfund_zh_udml.yml" TargetMode="External"/><Relationship Id="rId4" Type="http://schemas.openxmlformats.org/officeDocument/2006/relationships/hyperlink" Target="https://github.com/frotms/PaddleOCR2Pytorch/tree/main/ptstructure/vq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Detection </a:t>
            </a:r>
            <a:r>
              <a:rPr lang="en-GB" dirty="0"/>
              <a:t>Torch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19" y="3467706"/>
            <a:ext cx="7676561" cy="1655762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https://github.com/Ping-ChenTsai417/ocr_training_det</a:t>
            </a:r>
            <a:endParaRPr lang="en-GB" dirty="0"/>
          </a:p>
          <a:p>
            <a:pPr algn="l"/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1B4FA-4E73-39E6-33CE-72477CF7E87E}"/>
              </a:ext>
            </a:extLst>
          </p:cNvPr>
          <p:cNvSpPr txBox="1"/>
          <p:nvPr/>
        </p:nvSpPr>
        <p:spPr>
          <a:xfrm>
            <a:off x="838984" y="5485974"/>
            <a:ext cx="110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本次</a:t>
            </a:r>
            <a:r>
              <a:rPr lang="en-US" altLang="zh-CN" dirty="0"/>
              <a:t>training</a:t>
            </a:r>
            <a:r>
              <a:rPr lang="zh-CN" altLang="en-US" dirty="0"/>
              <a:t>不會用到 </a:t>
            </a:r>
            <a:r>
              <a:rPr lang="en-GB" dirty="0"/>
              <a:t>./dataset/icdar_2015</a:t>
            </a:r>
            <a:r>
              <a:rPr lang="zh-CN" altLang="en-US" dirty="0"/>
              <a:t>，</a:t>
            </a:r>
            <a:r>
              <a:rPr lang="en-GB" dirty="0"/>
              <a:t> icdar_2015</a:t>
            </a:r>
            <a:r>
              <a:rPr lang="zh-CN" altLang="en-US" dirty="0"/>
              <a:t>是給文本識別（</a:t>
            </a:r>
            <a:r>
              <a:rPr lang="en-GB" altLang="zh-CN" dirty="0"/>
              <a:t>recognition</a:t>
            </a:r>
            <a:r>
              <a:rPr lang="zh-CN" altLang="en-US" dirty="0"/>
              <a:t>）</a:t>
            </a:r>
            <a:r>
              <a:rPr lang="en-GB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training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A65-3FD8-F76A-CADB-D44316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362-EF96-D3D9-45E3-E66E4EA0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接下來是針對會計模型的新理解， 之後選擇</a:t>
            </a:r>
            <a:r>
              <a:rPr lang="en-GB" altLang="zh-CN" dirty="0"/>
              <a:t>pretrain model</a:t>
            </a:r>
            <a:r>
              <a:rPr lang="zh-CN" altLang="en-US" dirty="0"/>
              <a:t>的方向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會計</a:t>
            </a:r>
            <a:r>
              <a:rPr lang="en-GB" altLang="zh-CN" dirty="0"/>
              <a:t>OCR Pretrain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9318" cy="4791992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Dataset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關鍵詞：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  <a:hlinkClick r:id="rId2"/>
              </a:rPr>
              <a:t>Key Information Extraction (KIE)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 from </a:t>
            </a:r>
            <a:r>
              <a:rPr lang="en-GB" altLang="zh-CN" b="1" dirty="0" err="1">
                <a:solidFill>
                  <a:srgbClr val="1F2328"/>
                </a:solidFill>
                <a:latin typeface="-apple-system"/>
              </a:rPr>
              <a:t>Ppstructure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目標：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語義識別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Semantic Entity Recognition, SER)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以及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關係抽取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Relation Extraction, RE) </a:t>
            </a: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SER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任務，可以完成對圖像中的文本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識別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與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分類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；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RE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任務，可以完成對圖象中的文本內容的關繫提取，如判斷問題對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(problem pair)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。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實現方法：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ulti-modal methods such as 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VI-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and PP-OCR inference engine</a:t>
            </a:r>
          </a:p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Inference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案例：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zh-CN" dirty="0">
                <a:solidFill>
                  <a:srgbClr val="1F2328"/>
                </a:solidFill>
                <a:latin typeface="-apple-system"/>
                <a:hlinkClick r:id="rId4"/>
              </a:rPr>
              <a:t>Torch inference tutorial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配置文檔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(.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yml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  <a:hlinkClick r:id="rId5"/>
              </a:rPr>
              <a:t>LayoutXLM.yml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開心：從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LayoutXLM.yml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可得知，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training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的時候也是</a:t>
            </a:r>
            <a:r>
              <a:rPr lang="en-US" altLang="zh-CN" dirty="0" err="1"/>
              <a:t>simple_dataset</a:t>
            </a:r>
            <a:r>
              <a:rPr lang="en-GB" dirty="0"/>
              <a:t>.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zh-CN" altLang="en-US" dirty="0"/>
              <a:t>作爲</a:t>
            </a:r>
            <a:r>
              <a:rPr lang="en-GB" altLang="zh-CN" dirty="0" err="1"/>
              <a:t>DataLoader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18D8-302B-41C5-F1FB-93C395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B25-E5F9-653F-DCED-7634449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接下來只是一些幫助理解的</a:t>
            </a:r>
            <a:r>
              <a:rPr lang="en-GB" altLang="zh-CN" sz="4800" dirty="0"/>
              <a:t>notes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768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5D3-4CFF-9BE6-EBBF-60D037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base_model.py</a:t>
            </a:r>
            <a:r>
              <a:rPr lang="zh-CN" altLang="en-US" dirty="0"/>
              <a:t>讀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文檔，轉成</a:t>
            </a:r>
            <a:r>
              <a:rPr lang="en-GB" altLang="zh-CN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F9DD-B0FF-6DA0-4F8D-DEDEE0D7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model\modeling\architectures\base_model.py </a:t>
            </a:r>
            <a:r>
              <a:rPr lang="zh-CN" altLang="en-US" dirty="0"/>
              <a:t>缺少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self._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initialize_weights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 </a:t>
            </a:r>
            <a:endParaRPr lang="en-GB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以及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if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self.use_transform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0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(x)</a:t>
            </a:r>
          </a:p>
          <a:p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/>
              <a:t>剩下的和</a:t>
            </a:r>
            <a:r>
              <a:rPr lang="en-US" altLang="zh-CN" dirty="0" err="1"/>
              <a:t>OCR_infer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dirty="0"/>
              <a:t>base_model.py</a:t>
            </a:r>
            <a:r>
              <a:rPr lang="zh-CN" altLang="en-US" dirty="0"/>
              <a:t>一致</a:t>
            </a:r>
            <a:endParaRPr lang="en-GB" altLang="zh-CN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9CB6-8B67-26E0-DB6B-F8BC150A1DAB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864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172-D1F2-E81F-961C-B2BED6F2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Dataloader: model\data\simple_dataset.py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EF7-CFF7-CE79-40F7-D4D7799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model\data\simple_dataset.py line 56:</a:t>
            </a:r>
          </a:p>
          <a:p>
            <a:endParaRPr lang="it-IT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45E18-69D3-1B1F-AE56-C4ACDC08428C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986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CPU</a:t>
            </a:r>
            <a:r>
              <a:rPr lang="zh-CN" altLang="en-US" dirty="0"/>
              <a:t>所以我把</a:t>
            </a:r>
            <a:r>
              <a:rPr lang="en-GB" altLang="zh-CN" dirty="0" err="1"/>
              <a:t>cuda</a:t>
            </a:r>
            <a:r>
              <a:rPr lang="zh-CN" altLang="en-US" dirty="0"/>
              <a:t>這行改了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620-552A-DA4A-2C3A-2664F6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error: weight cannot be loaded to </a:t>
            </a:r>
            <a:r>
              <a:rPr lang="en-US" altLang="zh-CN" dirty="0" err="1"/>
              <a:t>cuda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D23-C501-5F7D-EF88-491044C0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RuntimeError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Input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torch.cuda.FloatTensor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and weight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torch.FloatTensor</a:t>
            </a:r>
            <a:r>
              <a:rPr lang="en-GB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should be the same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9B9-4BF3-9062-E84F-A4CAC81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OCR_INFER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C663-647B-7DFA-2853-D20B6F37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Consolas" panose="020B0609020204030204" pitchFamily="49" charset="0"/>
              </a:rPr>
              <a:t>tools\infer\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predict_det.py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中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check_and_read_gif</a:t>
            </a:r>
            <a:endParaRPr lang="en-GB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一些</a:t>
            </a:r>
            <a:r>
              <a:rPr lang="en-US" altLang="zh-CN" sz="1800" dirty="0">
                <a:solidFill>
                  <a:srgbClr val="4EC9B0"/>
                </a:solidFill>
                <a:latin typeface="Consolas" panose="020B0609020204030204" pitchFamily="49" charset="0"/>
              </a:rPr>
              <a:t>inference</a:t>
            </a:r>
            <a:r>
              <a:rPr lang="zh-CN" altLang="en-US" sz="1800">
                <a:solidFill>
                  <a:srgbClr val="4EC9B0"/>
                </a:solidFill>
                <a:latin typeface="Consolas" panose="020B0609020204030204" pitchFamily="49" charset="0"/>
              </a:rPr>
              <a:t>細節抄起來就可以了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05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45A-F57D-FA42-3C12-054F2AA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B940-C76F-1B3E-8C49-E7674C2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train.py --config configs\det\det_r50_vd_db.yml</a:t>
            </a:r>
          </a:p>
        </p:txBody>
      </p:sp>
    </p:spTree>
    <p:extLst>
      <p:ext uri="{BB962C8B-B14F-4D97-AF65-F5344CB8AC3E}">
        <p14:creationId xmlns:p14="http://schemas.microsoft.com/office/powerpoint/2010/main" val="397068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6DF-000E-CC78-E4BD-FBA16F0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332-4F9D-96A5-3488-C219FA6D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來研究一下怎麽自定義</a:t>
            </a:r>
            <a:r>
              <a:rPr lang="en-US" altLang="zh-CN" dirty="0"/>
              <a:t>Training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DA2-D015-FB47-C7CF-B703DEBE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配置文檔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指向已有的</a:t>
            </a:r>
            <a:r>
              <a:rPr lang="en-GB" altLang="zh-CN" dirty="0"/>
              <a:t>training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3D-E550-FD49-36FD-E76B2E8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Configs/det/.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yml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可得知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</a:p>
          <a:p>
            <a:r>
              <a:rPr lang="en-GB" sz="1800" b="0" dirty="0"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中包含</a:t>
            </a:r>
            <a:endParaRPr lang="en-GB" altLang="zh-CN" sz="24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圖片路徑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icdar_c4_train_imgs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endParaRPr lang="en-GB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圖片所在的</a:t>
            </a:r>
            <a:r>
              <a:rPr lang="en-GB" altLang="zh-CN" sz="2000" dirty="0"/>
              <a:t>bounding box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CC8-9FE0-41ED-C9DF-2916E10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US" altLang="zh-CN" dirty="0"/>
              <a:t>L</a:t>
            </a:r>
            <a:r>
              <a:rPr lang="en-GB" dirty="0" err="1"/>
              <a:t>oader</a:t>
            </a:r>
            <a:r>
              <a:rPr lang="en-GB" dirty="0"/>
              <a:t>: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model\data\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simple_dataset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09E-5709-38FE-5D68-03FD8CFC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067068" cy="4351338"/>
          </a:xfrm>
        </p:spPr>
        <p:txBody>
          <a:bodyPr/>
          <a:lstStyle/>
          <a:p>
            <a:r>
              <a:rPr lang="en-US" altLang="zh-CN" sz="2400" dirty="0" err="1"/>
              <a:t>simple_dataset</a:t>
            </a:r>
            <a:r>
              <a:rPr lang="en-GB" sz="2400" dirty="0"/>
              <a:t>.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zh-CN" altLang="en-US" sz="2400" dirty="0"/>
              <a:t>中，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get_image_info_list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讀取</a:t>
            </a:r>
            <a:r>
              <a:rPr lang="en-US" altLang="zh-CN" sz="2400" dirty="0">
                <a:latin typeface="Consolas" panose="020B0609020204030204" pitchFamily="49" charset="0"/>
              </a:rPr>
              <a:t>configs/</a:t>
            </a:r>
            <a:r>
              <a:rPr lang="en-GB" altLang="zh-CN" sz="2400" dirty="0">
                <a:latin typeface="Consolas" panose="020B0609020204030204" pitchFamily="49" charset="0"/>
              </a:rPr>
              <a:t>.</a:t>
            </a:r>
            <a:r>
              <a:rPr lang="en-GB" altLang="zh-CN" sz="2400" dirty="0" err="1">
                <a:latin typeface="Consolas" panose="020B0609020204030204" pitchFamily="49" charset="0"/>
              </a:rPr>
              <a:t>yml</a:t>
            </a:r>
            <a:r>
              <a:rPr lang="zh-CN" altLang="en-US" sz="2400" dirty="0">
                <a:latin typeface="Consolas" panose="020B0609020204030204" pitchFamily="49" charset="0"/>
              </a:rPr>
              <a:t> 所</a:t>
            </a:r>
            <a:r>
              <a:rPr lang="zh-CN" altLang="en-US" sz="2400" dirty="0"/>
              <a:t>設定的路徑：</a:t>
            </a:r>
            <a:endParaRPr lang="en-GB" altLang="zh-CN" sz="2400" dirty="0"/>
          </a:p>
          <a:p>
            <a:pPr marL="0" indent="0">
              <a:buNone/>
            </a:pP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 </a:t>
            </a:r>
            <a:endParaRPr lang="en-GB" altLang="zh-CN" sz="1800" dirty="0"/>
          </a:p>
          <a:p>
            <a:pPr marL="0" indent="0">
              <a:buNone/>
            </a:pPr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用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__()</a:t>
            </a:r>
            <a:r>
              <a:rPr lang="zh-CN" altLang="en-US" sz="2000" dirty="0"/>
              <a:t> </a:t>
            </a:r>
            <a:r>
              <a:rPr lang="zh-CN" altLang="en-US" sz="2400" dirty="0"/>
              <a:t>查看圖片路徑和</a:t>
            </a:r>
            <a:r>
              <a:rPr lang="en-GB" altLang="zh-CN" sz="2400" dirty="0"/>
              <a:t>label</a:t>
            </a:r>
            <a:r>
              <a:rPr lang="zh-CN" altLang="en-US" sz="2400" dirty="0"/>
              <a:t>：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odel\data\__init__.py</a:t>
            </a:r>
            <a:r>
              <a:rPr lang="zh-CN" altLang="en-US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2000" dirty="0"/>
              <a:t>有一個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build_dataloader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構建了 </a:t>
            </a:r>
            <a:r>
              <a:rPr lang="en-US" altLang="zh-CN" sz="2000" dirty="0"/>
              <a:t>train </a:t>
            </a:r>
            <a:r>
              <a:rPr lang="zh-CN" altLang="en-US" sz="2000" dirty="0"/>
              <a:t>和</a:t>
            </a:r>
            <a:r>
              <a:rPr lang="en-GB" altLang="zh-CN" sz="2000" dirty="0"/>
              <a:t>eval </a:t>
            </a:r>
            <a:r>
              <a:rPr lang="zh-CN" altLang="en-US" sz="2000" dirty="0"/>
              <a:t>的 </a:t>
            </a:r>
            <a:r>
              <a:rPr lang="en-GB" altLang="zh-CN" sz="2000" dirty="0"/>
              <a:t>dataset. </a:t>
            </a:r>
            <a:r>
              <a:rPr lang="zh-CN" altLang="en-US" sz="2000" dirty="0"/>
              <a:t>所有參數都是從 </a:t>
            </a:r>
            <a:r>
              <a:rPr lang="en-GB" altLang="zh-CN" sz="2000" dirty="0"/>
              <a:t>config</a:t>
            </a:r>
            <a:r>
              <a:rPr lang="zh-CN" altLang="en-US" sz="2000" dirty="0"/>
              <a:t>中獲取</a:t>
            </a:r>
            <a:endParaRPr lang="en-GB" sz="2000" dirty="0"/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0CD-6F28-79EB-F645-076A48D7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6" y="3893875"/>
            <a:ext cx="11614824" cy="23346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icdar_c4_train_imgs/img_61.jpg	[{"transcription": "###", "points": [[427, 293], [469, 293], [468, 315], [425, 314]]}, {"transcription": "###", "points": [[480, 291], [651, 289], [650, 311], [479, 313]]}, {"transcription": "Ave", "points": [[655, 287], [698, 287], [696, 309], [652, 309]]}, {"transcription": "West", "points": [[701, 285], [759, 285], [759, 308], [701, 308]]}, {"transcription": "YOU", "points": [[1044, 531], [1074, 536], [1076, 585], [1046, 579]]}, {"transcription": "CAN", "points": [[1077, 535], [1114, 539], [1117, 595], [1079, 585]]}, {"transcription": "PAY", "points": [[1119, 539], [1160, 543], [1158, 601], [1120, 593]]}, {"transcription": "LESS?", "points": [[1164, 542], [1252, 545], [1253, 624], [1166, 602]]}, {"transcription": "Singapore's", "points": [[1032, 177], [1185, 73], [1191, 143], [1038, 223]]}, {"transcription": "no.1", "points": [[1190, 73], [1270, 19], [1278, 91], [1194, 133]]}]</a:t>
            </a:r>
          </a:p>
          <a:p>
            <a:endParaRPr lang="en-GB" dirty="0"/>
          </a:p>
        </p:txBody>
      </p:sp>
      <p:pic>
        <p:nvPicPr>
          <p:cNvPr id="5" name="Picture 4" descr="People waiting at a train station&#10;&#10;Description automatically generated">
            <a:extLst>
              <a:ext uri="{FF2B5EF4-FFF2-40B4-BE49-F238E27FC236}">
                <a16:creationId xmlns:a16="http://schemas.microsoft.com/office/drawing/2014/main" id="{2198812A-D181-6EF7-789F-B0E96A4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8" y="188095"/>
            <a:ext cx="5221680" cy="293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F0473-6383-6296-A7E8-7876952F3663}"/>
              </a:ext>
            </a:extLst>
          </p:cNvPr>
          <p:cNvSpPr txBox="1"/>
          <p:nvPr/>
        </p:nvSpPr>
        <p:spPr>
          <a:xfrm>
            <a:off x="835710" y="3164251"/>
            <a:ext cx="11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由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得知：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dirty="0"/>
              <a:t>同时儲存</a:t>
            </a:r>
            <a:r>
              <a:rPr lang="zh-CN" altLang="en-US" b="1" dirty="0"/>
              <a:t>图片路径</a:t>
            </a:r>
            <a:r>
              <a:rPr lang="zh-CN" altLang="en-US" dirty="0"/>
              <a:t>和 </a:t>
            </a:r>
            <a:r>
              <a:rPr lang="zh-CN" altLang="en-US" b="1" dirty="0"/>
              <a:t>文字</a:t>
            </a:r>
            <a:r>
              <a:rPr lang="en-GB" altLang="zh-CN" b="1" dirty="0"/>
              <a:t>+</a:t>
            </a:r>
            <a:r>
              <a:rPr lang="en-US" altLang="zh-CN" b="1" dirty="0" err="1"/>
              <a:t>boundingbox</a:t>
            </a:r>
            <a:r>
              <a:rPr lang="en-US" altLang="zh-CN" b="1" dirty="0"/>
              <a:t> </a:t>
            </a:r>
            <a:r>
              <a:rPr lang="en-GB" altLang="zh-CN" dirty="0"/>
              <a:t>, </a:t>
            </a:r>
            <a:r>
              <a:rPr lang="zh-CN" altLang="en-US" dirty="0"/>
              <a:t>举</a:t>
            </a:r>
            <a:r>
              <a:rPr lang="en-GB" altLang="zh-CN" dirty="0"/>
              <a:t>img_61</a:t>
            </a:r>
            <a:r>
              <a:rPr lang="zh-CN" altLang="en-US" dirty="0"/>
              <a:t>为例：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8A69D-C7AC-37D4-C2F9-B5C7D7F0E1C8}"/>
              </a:ext>
            </a:extLst>
          </p:cNvPr>
          <p:cNvSpPr txBox="1"/>
          <p:nvPr/>
        </p:nvSpPr>
        <p:spPr>
          <a:xfrm>
            <a:off x="835710" y="5905347"/>
            <a:ext cx="108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一張圖在 </a:t>
            </a:r>
            <a:r>
              <a:rPr lang="en-GB" altLang="zh-CN" dirty="0"/>
              <a:t>label.txt</a:t>
            </a:r>
            <a:r>
              <a:rPr lang="zh-CN" altLang="en-US" dirty="0"/>
              <a:t>中的格式</a:t>
            </a:r>
            <a:endParaRPr lang="en-GB" altLang="zh-CN" dirty="0"/>
          </a:p>
          <a:p>
            <a:r>
              <a:rPr lang="zh-CN" altLang="en-US" dirty="0"/>
              <a:t>首先是</a:t>
            </a:r>
            <a:r>
              <a:rPr lang="en-GB" dirty="0" err="1">
                <a:highlight>
                  <a:srgbClr val="FFFF00"/>
                </a:highlight>
              </a:rPr>
              <a:t>relative_img_path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6025-8657-943C-945E-A9B248BFA3AE}"/>
              </a:ext>
            </a:extLst>
          </p:cNvPr>
          <p:cNvSpPr txBox="1"/>
          <p:nvPr/>
        </p:nvSpPr>
        <p:spPr>
          <a:xfrm>
            <a:off x="4653590" y="-125794"/>
            <a:ext cx="346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icdar_c4_train_imgs/img_61.jpg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26319-6F97-4CA7-1B6A-EF97614E2F8D}"/>
              </a:ext>
            </a:extLst>
          </p:cNvPr>
          <p:cNvSpPr txBox="1"/>
          <p:nvPr/>
        </p:nvSpPr>
        <p:spPr>
          <a:xfrm>
            <a:off x="0" y="75489"/>
            <a:ext cx="3649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查看</a:t>
            </a:r>
            <a:r>
              <a:rPr lang="en-GB" altLang="zh-CN" sz="2400" b="1" dirty="0"/>
              <a:t>label.txt</a:t>
            </a:r>
            <a:r>
              <a:rPr lang="zh-CN" altLang="en-US" sz="2400" b="1" dirty="0"/>
              <a:t>一幅圖格式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2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AC89F-2CA3-57AB-A75B-9F8B19EC0AEB}"/>
              </a:ext>
            </a:extLst>
          </p:cNvPr>
          <p:cNvSpPr txBox="1"/>
          <p:nvPr/>
        </p:nvSpPr>
        <p:spPr>
          <a:xfrm>
            <a:off x="685014" y="1910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label.txt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幅圖格式</a:t>
            </a:r>
            <a:endParaRPr lang="en-GB" altLang="zh-C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762A-26E5-A1B4-B46E-E64CBC08786E}"/>
              </a:ext>
            </a:extLst>
          </p:cNvPr>
          <p:cNvSpPr txBox="1"/>
          <p:nvPr/>
        </p:nvSpPr>
        <p:spPr>
          <a:xfrm>
            <a:off x="685014" y="2782669"/>
            <a:ext cx="1082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relative_img1_path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</a:p>
          <a:p>
            <a:r>
              <a:rPr lang="en-GB" dirty="0">
                <a:highlight>
                  <a:srgbClr val="FFFF00"/>
                </a:highlight>
              </a:rPr>
              <a:t>relative_img2_path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relative_img3_path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relative_img4_path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dirty="0" err="1">
                <a:highlight>
                  <a:srgbClr val="FFFF00"/>
                </a:highlight>
              </a:rPr>
              <a:t>relative_imgN_path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BDC199-810A-8C7B-1D5D-F62037F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9" y="379983"/>
            <a:ext cx="11793718" cy="1325563"/>
          </a:xfrm>
        </p:spPr>
        <p:txBody>
          <a:bodyPr/>
          <a:lstStyle/>
          <a:p>
            <a:r>
              <a:rPr lang="en-GB" altLang="zh-CN" dirty="0"/>
              <a:t>Training</a:t>
            </a:r>
            <a:r>
              <a:rPr lang="zh-CN" altLang="en-US" dirty="0"/>
              <a:t>自定義</a:t>
            </a:r>
            <a:r>
              <a:rPr lang="en-GB" altLang="zh-CN" dirty="0"/>
              <a:t>Dataset</a:t>
            </a:r>
            <a:r>
              <a:rPr lang="zh-CN" altLang="en-US" dirty="0"/>
              <a:t>需要特別準備</a:t>
            </a:r>
            <a:r>
              <a:rPr lang="en-GB" altLang="zh-CN" dirty="0"/>
              <a:t>Label.txt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5AC59-E475-49C0-FDDD-FD9D9E62E900}"/>
              </a:ext>
            </a:extLst>
          </p:cNvPr>
          <p:cNvSpPr txBox="1"/>
          <p:nvPr/>
        </p:nvSpPr>
        <p:spPr>
          <a:xfrm>
            <a:off x="685014" y="57070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無法識別</a:t>
            </a:r>
            <a:r>
              <a:rPr lang="en-GB" altLang="zh-CN" dirty="0"/>
              <a:t>(rec)</a:t>
            </a:r>
            <a:r>
              <a:rPr lang="zh-CN" altLang="en-US" dirty="0"/>
              <a:t>的文字 用 </a:t>
            </a:r>
            <a:r>
              <a:rPr lang="en-US" altLang="zh-CN" dirty="0"/>
              <a:t>“###”  </a:t>
            </a:r>
            <a:r>
              <a:rPr lang="zh-CN" altLang="en-US" dirty="0"/>
              <a:t>表示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31A-BC70-4EAE-2669-4214A88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</a:t>
            </a:r>
            <a:r>
              <a:rPr lang="en-GB" altLang="zh-CN" dirty="0"/>
              <a:t>training </a:t>
            </a:r>
            <a:r>
              <a:rPr lang="en-GB" altLang="zh-CN" dirty="0" err="1"/>
              <a:t>img</a:t>
            </a:r>
            <a:r>
              <a:rPr lang="zh-CN" altLang="en-US" dirty="0"/>
              <a:t>的</a:t>
            </a:r>
            <a:r>
              <a:rPr lang="en-GB" altLang="zh-CN" dirty="0"/>
              <a:t>bounding box</a:t>
            </a:r>
            <a:r>
              <a:rPr lang="zh-CN" altLang="en-US" dirty="0"/>
              <a:t>坐標</a:t>
            </a:r>
            <a:r>
              <a:rPr lang="en-GB" altLang="zh-CN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CF4-6F95-28BF-E32A-98518604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1: </a:t>
            </a:r>
            <a:r>
              <a:rPr lang="zh-CN" altLang="en-US" dirty="0"/>
              <a:t>透過</a:t>
            </a:r>
            <a:r>
              <a:rPr lang="en-GB" altLang="zh-CN" dirty="0"/>
              <a:t>inference paddle pretrain</a:t>
            </a:r>
            <a:r>
              <a:rPr lang="zh-CN" altLang="en-US" dirty="0"/>
              <a:t> </a:t>
            </a:r>
            <a:r>
              <a:rPr lang="en-GB" altLang="zh-CN" dirty="0"/>
              <a:t>model</a:t>
            </a:r>
            <a:r>
              <a:rPr lang="zh-CN" altLang="en-US" dirty="0"/>
              <a:t>來輸出</a:t>
            </a:r>
            <a:r>
              <a:rPr lang="en-GB" altLang="zh-CN" dirty="0"/>
              <a:t>GT</a:t>
            </a:r>
          </a:p>
          <a:p>
            <a:r>
              <a:rPr lang="en-US" altLang="zh-CN" dirty="0"/>
              <a:t>Solution 2: </a:t>
            </a:r>
            <a:r>
              <a:rPr lang="zh-CN" altLang="en-US" dirty="0"/>
              <a:t>手動標記</a:t>
            </a:r>
            <a:endParaRPr lang="en-GB" altLang="zh-C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95D-FC71-34C0-0D6F-8A76CD9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</a:t>
            </a:r>
            <a:r>
              <a:rPr lang="en-GB" altLang="zh-CN" dirty="0" err="1"/>
              <a:t>pth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5852-F318-2C3C-CB5E-D10A8A4B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</a:t>
            </a:r>
            <a:r>
              <a:rPr lang="en-GB" altLang="zh-CN" dirty="0" err="1"/>
              <a:t>chekcpoint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1754</Words>
  <Application>Microsoft Office PowerPoint</Application>
  <PresentationFormat>Widescreen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Consolas</vt:lpstr>
      <vt:lpstr>Courier New</vt:lpstr>
      <vt:lpstr>Roboto</vt:lpstr>
      <vt:lpstr>Office Theme</vt:lpstr>
      <vt:lpstr>Detection Torch Training</vt:lpstr>
      <vt:lpstr>Training </vt:lpstr>
      <vt:lpstr>PowerPoint Presentation</vt:lpstr>
      <vt:lpstr>配置文檔 .yml 指向已有的training dataset</vt:lpstr>
      <vt:lpstr>DataLoader: model\data\simple_dataset.py </vt:lpstr>
      <vt:lpstr>PowerPoint Presentation</vt:lpstr>
      <vt:lpstr>Training自定義Dataset需要特別準備Label.txt</vt:lpstr>
      <vt:lpstr>獲取training img的bounding box坐標?</vt:lpstr>
      <vt:lpstr>儲存pth</vt:lpstr>
      <vt:lpstr>PowerPoint Presentation</vt:lpstr>
      <vt:lpstr>會計OCR Pretrain model</vt:lpstr>
      <vt:lpstr>PowerPoint Presentation</vt:lpstr>
      <vt:lpstr>base_model.py讀.yml 文檔，轉成pytorch</vt:lpstr>
      <vt:lpstr>Dataloader: model\data\simple_dataset.py </vt:lpstr>
      <vt:lpstr>使用CPU所以我把cuda這行改了</vt:lpstr>
      <vt:lpstr>Error when parsing</vt:lpstr>
      <vt:lpstr>library note</vt:lpstr>
      <vt:lpstr>Training error: weight cannot be loaded to cuda</vt:lpstr>
      <vt:lpstr>OCR_INFER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2024-05-17T00:19:27Z</dcterms:modified>
</cp:coreProperties>
</file>