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61" r:id="rId3"/>
    <p:sldId id="271" r:id="rId4"/>
    <p:sldId id="264" r:id="rId5"/>
    <p:sldId id="266" r:id="rId6"/>
    <p:sldId id="267" r:id="rId7"/>
    <p:sldId id="268" r:id="rId8"/>
    <p:sldId id="269" r:id="rId9"/>
    <p:sldId id="276" r:id="rId10"/>
    <p:sldId id="277" r:id="rId11"/>
    <p:sldId id="278" r:id="rId12"/>
    <p:sldId id="279" r:id="rId13"/>
    <p:sldId id="273" r:id="rId14"/>
    <p:sldId id="260" r:id="rId15"/>
    <p:sldId id="272" r:id="rId16"/>
    <p:sldId id="263" r:id="rId17"/>
    <p:sldId id="262" r:id="rId18"/>
    <p:sldId id="258" r:id="rId19"/>
    <p:sldId id="259" r:id="rId20"/>
    <p:sldId id="257" r:id="rId21"/>
    <p:sldId id="274" r:id="rId22"/>
    <p:sldId id="275" r:id="rId23"/>
    <p:sldId id="280" r:id="rId24"/>
    <p:sldId id="281" r:id="rId25"/>
    <p:sldId id="282" r:id="rId26"/>
    <p:sldId id="283" r:id="rId27"/>
    <p:sldId id="28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7D7F79-AD93-4ED7-BCDF-8616907FA700}" v="20" dt="2024-05-19T01:12:37.3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9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sai, Ping-Chen" userId="9132b96a-ba54-4186-bc65-f286b02f1bb4" providerId="ADAL" clId="{2C7D7F79-AD93-4ED7-BCDF-8616907FA700}"/>
    <pc:docChg chg="undo custSel addSld delSld modSld sldOrd">
      <pc:chgData name="Tsai, Ping-Chen" userId="9132b96a-ba54-4186-bc65-f286b02f1bb4" providerId="ADAL" clId="{2C7D7F79-AD93-4ED7-BCDF-8616907FA700}" dt="2024-05-19T01:32:24.314" v="6052" actId="20577"/>
      <pc:docMkLst>
        <pc:docMk/>
      </pc:docMkLst>
      <pc:sldChg chg="addSp modSp new mod">
        <pc:chgData name="Tsai, Ping-Chen" userId="9132b96a-ba54-4186-bc65-f286b02f1bb4" providerId="ADAL" clId="{2C7D7F79-AD93-4ED7-BCDF-8616907FA700}" dt="2024-05-11T01:20:18.935" v="3264" actId="1076"/>
        <pc:sldMkLst>
          <pc:docMk/>
          <pc:sldMk cId="2054410899" sldId="256"/>
        </pc:sldMkLst>
        <pc:spChg chg="mod">
          <ac:chgData name="Tsai, Ping-Chen" userId="9132b96a-ba54-4186-bc65-f286b02f1bb4" providerId="ADAL" clId="{2C7D7F79-AD93-4ED7-BCDF-8616907FA700}" dt="2024-05-11T01:19:15.120" v="3219" actId="20577"/>
          <ac:spMkLst>
            <pc:docMk/>
            <pc:sldMk cId="2054410899" sldId="256"/>
            <ac:spMk id="2" creationId="{B6245CAF-71D2-1EA9-7D52-C86915CFFD50}"/>
          </ac:spMkLst>
        </pc:spChg>
        <pc:spChg chg="mod">
          <ac:chgData name="Tsai, Ping-Chen" userId="9132b96a-ba54-4186-bc65-f286b02f1bb4" providerId="ADAL" clId="{2C7D7F79-AD93-4ED7-BCDF-8616907FA700}" dt="2024-05-11T01:19:40.413" v="3229" actId="1076"/>
          <ac:spMkLst>
            <pc:docMk/>
            <pc:sldMk cId="2054410899" sldId="256"/>
            <ac:spMk id="3" creationId="{E7B668C1-3F1F-2C10-867E-C69CFF433841}"/>
          </ac:spMkLst>
        </pc:spChg>
        <pc:spChg chg="add mod">
          <ac:chgData name="Tsai, Ping-Chen" userId="9132b96a-ba54-4186-bc65-f286b02f1bb4" providerId="ADAL" clId="{2C7D7F79-AD93-4ED7-BCDF-8616907FA700}" dt="2024-05-11T01:20:18.935" v="3264" actId="1076"/>
          <ac:spMkLst>
            <pc:docMk/>
            <pc:sldMk cId="2054410899" sldId="256"/>
            <ac:spMk id="5" creationId="{4B21B4FA-4E73-39E6-33CE-72477CF7E87E}"/>
          </ac:spMkLst>
        </pc:spChg>
      </pc:sldChg>
      <pc:sldChg chg="addSp delSp modSp new mod ord modNotesTx">
        <pc:chgData name="Tsai, Ping-Chen" userId="9132b96a-ba54-4186-bc65-f286b02f1bb4" providerId="ADAL" clId="{2C7D7F79-AD93-4ED7-BCDF-8616907FA700}" dt="2024-05-10T20:23:37.968" v="348" actId="313"/>
        <pc:sldMkLst>
          <pc:docMk/>
          <pc:sldMk cId="1563633422" sldId="257"/>
        </pc:sldMkLst>
        <pc:spChg chg="mod">
          <ac:chgData name="Tsai, Ping-Chen" userId="9132b96a-ba54-4186-bc65-f286b02f1bb4" providerId="ADAL" clId="{2C7D7F79-AD93-4ED7-BCDF-8616907FA700}" dt="2024-05-10T20:23:37.968" v="348" actId="313"/>
          <ac:spMkLst>
            <pc:docMk/>
            <pc:sldMk cId="1563633422" sldId="257"/>
            <ac:spMk id="2" creationId="{06286F4E-223A-02FE-50C3-1511941728ED}"/>
          </ac:spMkLst>
        </pc:spChg>
        <pc:spChg chg="add del mod">
          <ac:chgData name="Tsai, Ping-Chen" userId="9132b96a-ba54-4186-bc65-f286b02f1bb4" providerId="ADAL" clId="{2C7D7F79-AD93-4ED7-BCDF-8616907FA700}" dt="2024-05-10T20:08:50.561" v="226" actId="20577"/>
          <ac:spMkLst>
            <pc:docMk/>
            <pc:sldMk cId="1563633422" sldId="257"/>
            <ac:spMk id="3" creationId="{1EFE7BA5-BCBA-B708-1E08-D6DDC519FF15}"/>
          </ac:spMkLst>
        </pc:spChg>
        <pc:spChg chg="add mod">
          <ac:chgData name="Tsai, Ping-Chen" userId="9132b96a-ba54-4186-bc65-f286b02f1bb4" providerId="ADAL" clId="{2C7D7F79-AD93-4ED7-BCDF-8616907FA700}" dt="2024-05-10T18:32:11.872" v="16"/>
          <ac:spMkLst>
            <pc:docMk/>
            <pc:sldMk cId="1563633422" sldId="257"/>
            <ac:spMk id="4" creationId="{FF8A9160-12AF-1724-11CE-25D6E4D4909F}"/>
          </ac:spMkLst>
        </pc:spChg>
      </pc:sldChg>
      <pc:sldChg chg="modSp new mod">
        <pc:chgData name="Tsai, Ping-Chen" userId="9132b96a-ba54-4186-bc65-f286b02f1bb4" providerId="ADAL" clId="{2C7D7F79-AD93-4ED7-BCDF-8616907FA700}" dt="2024-05-10T20:23:05.064" v="318" actId="20577"/>
        <pc:sldMkLst>
          <pc:docMk/>
          <pc:sldMk cId="2806469842" sldId="258"/>
        </pc:sldMkLst>
        <pc:spChg chg="mod">
          <ac:chgData name="Tsai, Ping-Chen" userId="9132b96a-ba54-4186-bc65-f286b02f1bb4" providerId="ADAL" clId="{2C7D7F79-AD93-4ED7-BCDF-8616907FA700}" dt="2024-05-10T20:23:05.064" v="318" actId="20577"/>
          <ac:spMkLst>
            <pc:docMk/>
            <pc:sldMk cId="2806469842" sldId="258"/>
            <ac:spMk id="2" creationId="{EFB87CE2-FA5B-B2F3-7F32-6B7D316B86D1}"/>
          </ac:spMkLst>
        </pc:spChg>
        <pc:spChg chg="mod">
          <ac:chgData name="Tsai, Ping-Chen" userId="9132b96a-ba54-4186-bc65-f286b02f1bb4" providerId="ADAL" clId="{2C7D7F79-AD93-4ED7-BCDF-8616907FA700}" dt="2024-05-10T19:16:19.821" v="116" actId="404"/>
          <ac:spMkLst>
            <pc:docMk/>
            <pc:sldMk cId="2806469842" sldId="258"/>
            <ac:spMk id="3" creationId="{A3B0312F-1931-6E9B-AC14-4A8345F9949C}"/>
          </ac:spMkLst>
        </pc:spChg>
      </pc:sldChg>
      <pc:sldChg chg="addSp modSp new mod">
        <pc:chgData name="Tsai, Ping-Chen" userId="9132b96a-ba54-4186-bc65-f286b02f1bb4" providerId="ADAL" clId="{2C7D7F79-AD93-4ED7-BCDF-8616907FA700}" dt="2024-05-10T19:31:31.156" v="179" actId="20577"/>
        <pc:sldMkLst>
          <pc:docMk/>
          <pc:sldMk cId="2297757355" sldId="259"/>
        </pc:sldMkLst>
        <pc:spChg chg="mod">
          <ac:chgData name="Tsai, Ping-Chen" userId="9132b96a-ba54-4186-bc65-f286b02f1bb4" providerId="ADAL" clId="{2C7D7F79-AD93-4ED7-BCDF-8616907FA700}" dt="2024-05-10T19:23:55.239" v="151" actId="20577"/>
          <ac:spMkLst>
            <pc:docMk/>
            <pc:sldMk cId="2297757355" sldId="259"/>
            <ac:spMk id="2" creationId="{E670ECF5-BF7E-982E-A0B9-0C138C4DDA53}"/>
          </ac:spMkLst>
        </pc:spChg>
        <pc:spChg chg="mod">
          <ac:chgData name="Tsai, Ping-Chen" userId="9132b96a-ba54-4186-bc65-f286b02f1bb4" providerId="ADAL" clId="{2C7D7F79-AD93-4ED7-BCDF-8616907FA700}" dt="2024-05-10T19:31:11.395" v="168" actId="14100"/>
          <ac:spMkLst>
            <pc:docMk/>
            <pc:sldMk cId="2297757355" sldId="259"/>
            <ac:spMk id="3" creationId="{EDF3AB5E-2C63-BA19-0C9C-B9205C55DB31}"/>
          </ac:spMkLst>
        </pc:spChg>
        <pc:spChg chg="add mod">
          <ac:chgData name="Tsai, Ping-Chen" userId="9132b96a-ba54-4186-bc65-f286b02f1bb4" providerId="ADAL" clId="{2C7D7F79-AD93-4ED7-BCDF-8616907FA700}" dt="2024-05-10T19:31:31.156" v="179" actId="20577"/>
          <ac:spMkLst>
            <pc:docMk/>
            <pc:sldMk cId="2297757355" sldId="259"/>
            <ac:spMk id="4" creationId="{7CE2F764-0241-072F-CBFC-06F8C3161EA4}"/>
          </ac:spMkLst>
        </pc:spChg>
      </pc:sldChg>
      <pc:sldChg chg="modSp new mod ord">
        <pc:chgData name="Tsai, Ping-Chen" userId="9132b96a-ba54-4186-bc65-f286b02f1bb4" providerId="ADAL" clId="{2C7D7F79-AD93-4ED7-BCDF-8616907FA700}" dt="2024-05-11T01:32:03.770" v="3985" actId="20577"/>
        <pc:sldMkLst>
          <pc:docMk/>
          <pc:sldMk cId="2610538483" sldId="260"/>
        </pc:sldMkLst>
        <pc:spChg chg="mod">
          <ac:chgData name="Tsai, Ping-Chen" userId="9132b96a-ba54-4186-bc65-f286b02f1bb4" providerId="ADAL" clId="{2C7D7F79-AD93-4ED7-BCDF-8616907FA700}" dt="2024-05-11T01:29:56.950" v="3799" actId="20577"/>
          <ac:spMkLst>
            <pc:docMk/>
            <pc:sldMk cId="2610538483" sldId="260"/>
            <ac:spMk id="2" creationId="{129ED01F-5074-B08C-828E-F9E3BD65AFDD}"/>
          </ac:spMkLst>
        </pc:spChg>
        <pc:spChg chg="mod">
          <ac:chgData name="Tsai, Ping-Chen" userId="9132b96a-ba54-4186-bc65-f286b02f1bb4" providerId="ADAL" clId="{2C7D7F79-AD93-4ED7-BCDF-8616907FA700}" dt="2024-05-11T01:32:03.770" v="3985" actId="20577"/>
          <ac:spMkLst>
            <pc:docMk/>
            <pc:sldMk cId="2610538483" sldId="260"/>
            <ac:spMk id="3" creationId="{2C5FE571-7C50-C311-2D4B-3E40ABB6F952}"/>
          </ac:spMkLst>
        </pc:spChg>
      </pc:sldChg>
      <pc:sldChg chg="modSp new mod">
        <pc:chgData name="Tsai, Ping-Chen" userId="9132b96a-ba54-4186-bc65-f286b02f1bb4" providerId="ADAL" clId="{2C7D7F79-AD93-4ED7-BCDF-8616907FA700}" dt="2024-05-19T00:58:21.586" v="5636" actId="20577"/>
        <pc:sldMkLst>
          <pc:docMk/>
          <pc:sldMk cId="3970687903" sldId="261"/>
        </pc:sldMkLst>
        <pc:spChg chg="mod">
          <ac:chgData name="Tsai, Ping-Chen" userId="9132b96a-ba54-4186-bc65-f286b02f1bb4" providerId="ADAL" clId="{2C7D7F79-AD93-4ED7-BCDF-8616907FA700}" dt="2024-05-10T20:23:50.720" v="358" actId="20577"/>
          <ac:spMkLst>
            <pc:docMk/>
            <pc:sldMk cId="3970687903" sldId="261"/>
            <ac:spMk id="2" creationId="{DDF0145A-F57D-FA42-3C12-054F2AA24BAF}"/>
          </ac:spMkLst>
        </pc:spChg>
        <pc:spChg chg="mod">
          <ac:chgData name="Tsai, Ping-Chen" userId="9132b96a-ba54-4186-bc65-f286b02f1bb4" providerId="ADAL" clId="{2C7D7F79-AD93-4ED7-BCDF-8616907FA700}" dt="2024-05-19T00:58:21.586" v="5636" actId="20577"/>
          <ac:spMkLst>
            <pc:docMk/>
            <pc:sldMk cId="3970687903" sldId="261"/>
            <ac:spMk id="3" creationId="{9703B940-C76F-1B3E-8C49-E7674C22D4D4}"/>
          </ac:spMkLst>
        </pc:spChg>
      </pc:sldChg>
      <pc:sldChg chg="addSp modSp new mod">
        <pc:chgData name="Tsai, Ping-Chen" userId="9132b96a-ba54-4186-bc65-f286b02f1bb4" providerId="ADAL" clId="{2C7D7F79-AD93-4ED7-BCDF-8616907FA700}" dt="2024-05-11T01:25:46.254" v="3536"/>
        <pc:sldMkLst>
          <pc:docMk/>
          <pc:sldMk cId="809864632" sldId="262"/>
        </pc:sldMkLst>
        <pc:spChg chg="mod">
          <ac:chgData name="Tsai, Ping-Chen" userId="9132b96a-ba54-4186-bc65-f286b02f1bb4" providerId="ADAL" clId="{2C7D7F79-AD93-4ED7-BCDF-8616907FA700}" dt="2024-05-10T21:04:56.473" v="682" actId="20577"/>
          <ac:spMkLst>
            <pc:docMk/>
            <pc:sldMk cId="809864632" sldId="262"/>
            <ac:spMk id="2" creationId="{8706B172-D1F2-E81F-961C-B2BED6F26838}"/>
          </ac:spMkLst>
        </pc:spChg>
        <pc:spChg chg="mod">
          <ac:chgData name="Tsai, Ping-Chen" userId="9132b96a-ba54-4186-bc65-f286b02f1bb4" providerId="ADAL" clId="{2C7D7F79-AD93-4ED7-BCDF-8616907FA700}" dt="2024-05-11T00:26:51.291" v="1325" actId="27636"/>
          <ac:spMkLst>
            <pc:docMk/>
            <pc:sldMk cId="809864632" sldId="262"/>
            <ac:spMk id="3" creationId="{C87B8EF7-CFF7-CE79-40F7-D4D779973D7B}"/>
          </ac:spMkLst>
        </pc:spChg>
        <pc:spChg chg="add mod">
          <ac:chgData name="Tsai, Ping-Chen" userId="9132b96a-ba54-4186-bc65-f286b02f1bb4" providerId="ADAL" clId="{2C7D7F79-AD93-4ED7-BCDF-8616907FA700}" dt="2024-05-11T01:25:46.254" v="3536"/>
          <ac:spMkLst>
            <pc:docMk/>
            <pc:sldMk cId="809864632" sldId="262"/>
            <ac:spMk id="4" creationId="{3A345E18-69D3-1B1F-AE56-C4ACDC08428C}"/>
          </ac:spMkLst>
        </pc:spChg>
      </pc:sldChg>
      <pc:sldChg chg="addSp modSp new mod">
        <pc:chgData name="Tsai, Ping-Chen" userId="9132b96a-ba54-4186-bc65-f286b02f1bb4" providerId="ADAL" clId="{2C7D7F79-AD93-4ED7-BCDF-8616907FA700}" dt="2024-05-11T01:25:43.057" v="3535" actId="1076"/>
        <pc:sldMkLst>
          <pc:docMk/>
          <pc:sldMk cId="968647826" sldId="263"/>
        </pc:sldMkLst>
        <pc:spChg chg="mod">
          <ac:chgData name="Tsai, Ping-Chen" userId="9132b96a-ba54-4186-bc65-f286b02f1bb4" providerId="ADAL" clId="{2C7D7F79-AD93-4ED7-BCDF-8616907FA700}" dt="2024-05-10T20:44:03.426" v="651"/>
          <ac:spMkLst>
            <pc:docMk/>
            <pc:sldMk cId="968647826" sldId="263"/>
            <ac:spMk id="2" creationId="{D62AF5D3-4CFF-9BE6-EBBF-60D0371E041B}"/>
          </ac:spMkLst>
        </pc:spChg>
        <pc:spChg chg="mod">
          <ac:chgData name="Tsai, Ping-Chen" userId="9132b96a-ba54-4186-bc65-f286b02f1bb4" providerId="ADAL" clId="{2C7D7F79-AD93-4ED7-BCDF-8616907FA700}" dt="2024-05-10T20:43:55.492" v="650" actId="20577"/>
          <ac:spMkLst>
            <pc:docMk/>
            <pc:sldMk cId="968647826" sldId="263"/>
            <ac:spMk id="3" creationId="{F575F9DD-B0FF-6DA0-4F8D-DEDEE0D73877}"/>
          </ac:spMkLst>
        </pc:spChg>
        <pc:spChg chg="add mod">
          <ac:chgData name="Tsai, Ping-Chen" userId="9132b96a-ba54-4186-bc65-f286b02f1bb4" providerId="ADAL" clId="{2C7D7F79-AD93-4ED7-BCDF-8616907FA700}" dt="2024-05-11T01:25:43.057" v="3535" actId="1076"/>
          <ac:spMkLst>
            <pc:docMk/>
            <pc:sldMk cId="968647826" sldId="263"/>
            <ac:spMk id="5" creationId="{D5649CB6-8B67-26E0-DB6B-F8BC150A1DAB}"/>
          </ac:spMkLst>
        </pc:spChg>
      </pc:sldChg>
      <pc:sldChg chg="modSp new mod">
        <pc:chgData name="Tsai, Ping-Chen" userId="9132b96a-ba54-4186-bc65-f286b02f1bb4" providerId="ADAL" clId="{2C7D7F79-AD93-4ED7-BCDF-8616907FA700}" dt="2024-05-11T01:22:04.267" v="3356" actId="108"/>
        <pc:sldMkLst>
          <pc:docMk/>
          <pc:sldMk cId="371359470" sldId="264"/>
        </pc:sldMkLst>
        <pc:spChg chg="mod">
          <ac:chgData name="Tsai, Ping-Chen" userId="9132b96a-ba54-4186-bc65-f286b02f1bb4" providerId="ADAL" clId="{2C7D7F79-AD93-4ED7-BCDF-8616907FA700}" dt="2024-05-11T01:21:14.152" v="3344" actId="20577"/>
          <ac:spMkLst>
            <pc:docMk/>
            <pc:sldMk cId="371359470" sldId="264"/>
            <ac:spMk id="2" creationId="{289F3DA2-D015-FB47-C7CF-B703DEBE4986}"/>
          </ac:spMkLst>
        </pc:spChg>
        <pc:spChg chg="mod">
          <ac:chgData name="Tsai, Ping-Chen" userId="9132b96a-ba54-4186-bc65-f286b02f1bb4" providerId="ADAL" clId="{2C7D7F79-AD93-4ED7-BCDF-8616907FA700}" dt="2024-05-11T01:22:04.267" v="3356" actId="108"/>
          <ac:spMkLst>
            <pc:docMk/>
            <pc:sldMk cId="371359470" sldId="264"/>
            <ac:spMk id="3" creationId="{A55C433D-E550-FD49-36FD-E76B2E8DAA65}"/>
          </ac:spMkLst>
        </pc:spChg>
      </pc:sldChg>
      <pc:sldChg chg="modSp new del mod">
        <pc:chgData name="Tsai, Ping-Chen" userId="9132b96a-ba54-4186-bc65-f286b02f1bb4" providerId="ADAL" clId="{2C7D7F79-AD93-4ED7-BCDF-8616907FA700}" dt="2024-05-11T01:38:45.258" v="4192" actId="47"/>
        <pc:sldMkLst>
          <pc:docMk/>
          <pc:sldMk cId="2773974257" sldId="265"/>
        </pc:sldMkLst>
        <pc:spChg chg="mod">
          <ac:chgData name="Tsai, Ping-Chen" userId="9132b96a-ba54-4186-bc65-f286b02f1bb4" providerId="ADAL" clId="{2C7D7F79-AD93-4ED7-BCDF-8616907FA700}" dt="2024-05-10T21:31:44.950" v="1046"/>
          <ac:spMkLst>
            <pc:docMk/>
            <pc:sldMk cId="2773974257" sldId="265"/>
            <ac:spMk id="3" creationId="{DF3D4001-6CB4-50F4-D3F0-73027BA853DD}"/>
          </ac:spMkLst>
        </pc:spChg>
      </pc:sldChg>
      <pc:sldChg chg="modSp new add del mod ord">
        <pc:chgData name="Tsai, Ping-Chen" userId="9132b96a-ba54-4186-bc65-f286b02f1bb4" providerId="ADAL" clId="{2C7D7F79-AD93-4ED7-BCDF-8616907FA700}" dt="2024-05-11T01:37:22.430" v="4167" actId="113"/>
        <pc:sldMkLst>
          <pc:docMk/>
          <pc:sldMk cId="2183267626" sldId="266"/>
        </pc:sldMkLst>
        <pc:spChg chg="mod">
          <ac:chgData name="Tsai, Ping-Chen" userId="9132b96a-ba54-4186-bc65-f286b02f1bb4" providerId="ADAL" clId="{2C7D7F79-AD93-4ED7-BCDF-8616907FA700}" dt="2024-05-11T01:37:22.430" v="4167" actId="113"/>
          <ac:spMkLst>
            <pc:docMk/>
            <pc:sldMk cId="2183267626" sldId="266"/>
            <ac:spMk id="2" creationId="{CCF6ECC8-9FE0-41ED-C9DF-2916E1032EF0}"/>
          </ac:spMkLst>
        </pc:spChg>
        <pc:spChg chg="mod">
          <ac:chgData name="Tsai, Ping-Chen" userId="9132b96a-ba54-4186-bc65-f286b02f1bb4" providerId="ADAL" clId="{2C7D7F79-AD93-4ED7-BCDF-8616907FA700}" dt="2024-05-11T01:37:20.113" v="4166" actId="113"/>
          <ac:spMkLst>
            <pc:docMk/>
            <pc:sldMk cId="2183267626" sldId="266"/>
            <ac:spMk id="3" creationId="{B3EF509E-5709-38FE-5D68-03FD8CFCBD80}"/>
          </ac:spMkLst>
        </pc:spChg>
      </pc:sldChg>
      <pc:sldChg chg="addSp delSp modSp new mod">
        <pc:chgData name="Tsai, Ping-Chen" userId="9132b96a-ba54-4186-bc65-f286b02f1bb4" providerId="ADAL" clId="{2C7D7F79-AD93-4ED7-BCDF-8616907FA700}" dt="2024-05-11T01:37:56.694" v="4172" actId="1076"/>
        <pc:sldMkLst>
          <pc:docMk/>
          <pc:sldMk cId="2862589000" sldId="267"/>
        </pc:sldMkLst>
        <pc:spChg chg="del">
          <ac:chgData name="Tsai, Ping-Chen" userId="9132b96a-ba54-4186-bc65-f286b02f1bb4" providerId="ADAL" clId="{2C7D7F79-AD93-4ED7-BCDF-8616907FA700}" dt="2024-05-11T00:29:12.057" v="1337" actId="478"/>
          <ac:spMkLst>
            <pc:docMk/>
            <pc:sldMk cId="2862589000" sldId="267"/>
            <ac:spMk id="2" creationId="{70B55FCF-DA7C-BD0A-4710-D78375B769C7}"/>
          </ac:spMkLst>
        </pc:spChg>
        <pc:spChg chg="mod">
          <ac:chgData name="Tsai, Ping-Chen" userId="9132b96a-ba54-4186-bc65-f286b02f1bb4" providerId="ADAL" clId="{2C7D7F79-AD93-4ED7-BCDF-8616907FA700}" dt="2024-05-11T01:02:13.100" v="2350" actId="1076"/>
          <ac:spMkLst>
            <pc:docMk/>
            <pc:sldMk cId="2862589000" sldId="267"/>
            <ac:spMk id="3" creationId="{6AC390CD-6F28-79EB-F645-076A48D720C9}"/>
          </ac:spMkLst>
        </pc:spChg>
        <pc:spChg chg="add mod">
          <ac:chgData name="Tsai, Ping-Chen" userId="9132b96a-ba54-4186-bc65-f286b02f1bb4" providerId="ADAL" clId="{2C7D7F79-AD93-4ED7-BCDF-8616907FA700}" dt="2024-05-11T01:37:40.959" v="4171" actId="20577"/>
          <ac:spMkLst>
            <pc:docMk/>
            <pc:sldMk cId="2862589000" sldId="267"/>
            <ac:spMk id="6" creationId="{2ECF0473-6383-6296-A7E8-7876952F3663}"/>
          </ac:spMkLst>
        </pc:spChg>
        <pc:spChg chg="add mod">
          <ac:chgData name="Tsai, Ping-Chen" userId="9132b96a-ba54-4186-bc65-f286b02f1bb4" providerId="ADAL" clId="{2C7D7F79-AD93-4ED7-BCDF-8616907FA700}" dt="2024-05-11T01:02:13.100" v="2350" actId="1076"/>
          <ac:spMkLst>
            <pc:docMk/>
            <pc:sldMk cId="2862589000" sldId="267"/>
            <ac:spMk id="7" creationId="{3F68A69D-C7AC-37D4-C2F9-B5C7D7F0E1C8}"/>
          </ac:spMkLst>
        </pc:spChg>
        <pc:spChg chg="add mod">
          <ac:chgData name="Tsai, Ping-Chen" userId="9132b96a-ba54-4186-bc65-f286b02f1bb4" providerId="ADAL" clId="{2C7D7F79-AD93-4ED7-BCDF-8616907FA700}" dt="2024-05-11T01:02:38.498" v="2363" actId="1036"/>
          <ac:spMkLst>
            <pc:docMk/>
            <pc:sldMk cId="2862589000" sldId="267"/>
            <ac:spMk id="9" creationId="{02116025-8657-943C-945E-A9B248BFA3AE}"/>
          </ac:spMkLst>
        </pc:spChg>
        <pc:spChg chg="add mod">
          <ac:chgData name="Tsai, Ping-Chen" userId="9132b96a-ba54-4186-bc65-f286b02f1bb4" providerId="ADAL" clId="{2C7D7F79-AD93-4ED7-BCDF-8616907FA700}" dt="2024-05-11T01:37:56.694" v="4172" actId="1076"/>
          <ac:spMkLst>
            <pc:docMk/>
            <pc:sldMk cId="2862589000" sldId="267"/>
            <ac:spMk id="11" creationId="{8AA26319-6F97-4CA7-1B6A-EF97614E2F8D}"/>
          </ac:spMkLst>
        </pc:spChg>
        <pc:picChg chg="add mod">
          <ac:chgData name="Tsai, Ping-Chen" userId="9132b96a-ba54-4186-bc65-f286b02f1bb4" providerId="ADAL" clId="{2C7D7F79-AD93-4ED7-BCDF-8616907FA700}" dt="2024-05-11T01:02:35.258" v="2362" actId="1036"/>
          <ac:picMkLst>
            <pc:docMk/>
            <pc:sldMk cId="2862589000" sldId="267"/>
            <ac:picMk id="5" creationId="{2198812A-D181-6EF7-789F-B0E96A49D8BC}"/>
          </ac:picMkLst>
        </pc:picChg>
      </pc:sldChg>
      <pc:sldChg chg="addSp delSp modSp new mod">
        <pc:chgData name="Tsai, Ping-Chen" userId="9132b96a-ba54-4186-bc65-f286b02f1bb4" providerId="ADAL" clId="{2C7D7F79-AD93-4ED7-BCDF-8616907FA700}" dt="2024-05-11T01:38:21.594" v="4191" actId="1076"/>
        <pc:sldMkLst>
          <pc:docMk/>
          <pc:sldMk cId="3802818259" sldId="268"/>
        </pc:sldMkLst>
        <pc:spChg chg="del">
          <ac:chgData name="Tsai, Ping-Chen" userId="9132b96a-ba54-4186-bc65-f286b02f1bb4" providerId="ADAL" clId="{2C7D7F79-AD93-4ED7-BCDF-8616907FA700}" dt="2024-05-11T01:03:05.333" v="2369" actId="478"/>
          <ac:spMkLst>
            <pc:docMk/>
            <pc:sldMk cId="3802818259" sldId="268"/>
            <ac:spMk id="2" creationId="{28573FF4-B7D1-AC2E-1082-672C8EE033FF}"/>
          </ac:spMkLst>
        </pc:spChg>
        <pc:spChg chg="del">
          <ac:chgData name="Tsai, Ping-Chen" userId="9132b96a-ba54-4186-bc65-f286b02f1bb4" providerId="ADAL" clId="{2C7D7F79-AD93-4ED7-BCDF-8616907FA700}" dt="2024-05-11T01:02:56.686" v="2366" actId="478"/>
          <ac:spMkLst>
            <pc:docMk/>
            <pc:sldMk cId="3802818259" sldId="268"/>
            <ac:spMk id="3" creationId="{766B7DB7-17A5-1D57-283E-C5E850392C6E}"/>
          </ac:spMkLst>
        </pc:spChg>
        <pc:spChg chg="add mod">
          <ac:chgData name="Tsai, Ping-Chen" userId="9132b96a-ba54-4186-bc65-f286b02f1bb4" providerId="ADAL" clId="{2C7D7F79-AD93-4ED7-BCDF-8616907FA700}" dt="2024-05-11T01:15:40.507" v="2905" actId="1076"/>
          <ac:spMkLst>
            <pc:docMk/>
            <pc:sldMk cId="3802818259" sldId="268"/>
            <ac:spMk id="5" creationId="{B53AC89F-2CA3-57AB-A75B-9F8B19EC0AEB}"/>
          </ac:spMkLst>
        </pc:spChg>
        <pc:spChg chg="add mod">
          <ac:chgData name="Tsai, Ping-Chen" userId="9132b96a-ba54-4186-bc65-f286b02f1bb4" providerId="ADAL" clId="{2C7D7F79-AD93-4ED7-BCDF-8616907FA700}" dt="2024-05-11T01:05:23.871" v="2455" actId="20577"/>
          <ac:spMkLst>
            <pc:docMk/>
            <pc:sldMk cId="3802818259" sldId="268"/>
            <ac:spMk id="6" creationId="{AF6D762A-26E5-A1B4-B46E-E64CBC08786E}"/>
          </ac:spMkLst>
        </pc:spChg>
        <pc:spChg chg="add del mod">
          <ac:chgData name="Tsai, Ping-Chen" userId="9132b96a-ba54-4186-bc65-f286b02f1bb4" providerId="ADAL" clId="{2C7D7F79-AD93-4ED7-BCDF-8616907FA700}" dt="2024-05-11T01:14:47.380" v="2832" actId="478"/>
          <ac:spMkLst>
            <pc:docMk/>
            <pc:sldMk cId="3802818259" sldId="268"/>
            <ac:spMk id="7" creationId="{398CAA44-42B0-661C-F690-3CE11D47A0F6}"/>
          </ac:spMkLst>
        </pc:spChg>
        <pc:spChg chg="add mod">
          <ac:chgData name="Tsai, Ping-Chen" userId="9132b96a-ba54-4186-bc65-f286b02f1bb4" providerId="ADAL" clId="{2C7D7F79-AD93-4ED7-BCDF-8616907FA700}" dt="2024-05-11T01:38:21.594" v="4191" actId="1076"/>
          <ac:spMkLst>
            <pc:docMk/>
            <pc:sldMk cId="3802818259" sldId="268"/>
            <ac:spMk id="8" creationId="{F2BDC199-810A-8C7B-1D5D-F62037F12FDB}"/>
          </ac:spMkLst>
        </pc:spChg>
        <pc:spChg chg="add mod">
          <ac:chgData name="Tsai, Ping-Chen" userId="9132b96a-ba54-4186-bc65-f286b02f1bb4" providerId="ADAL" clId="{2C7D7F79-AD93-4ED7-BCDF-8616907FA700}" dt="2024-05-11T01:23:46.430" v="3413" actId="20577"/>
          <ac:spMkLst>
            <pc:docMk/>
            <pc:sldMk cId="3802818259" sldId="268"/>
            <ac:spMk id="10" creationId="{64F5AC59-E475-49C0-FDDD-FD9D9E62E900}"/>
          </ac:spMkLst>
        </pc:spChg>
      </pc:sldChg>
      <pc:sldChg chg="modSp new mod">
        <pc:chgData name="Tsai, Ping-Chen" userId="9132b96a-ba54-4186-bc65-f286b02f1bb4" providerId="ADAL" clId="{2C7D7F79-AD93-4ED7-BCDF-8616907FA700}" dt="2024-05-11T01:18:00.790" v="3122" actId="5793"/>
        <pc:sldMkLst>
          <pc:docMk/>
          <pc:sldMk cId="3431139991" sldId="269"/>
        </pc:sldMkLst>
        <pc:spChg chg="mod">
          <ac:chgData name="Tsai, Ping-Chen" userId="9132b96a-ba54-4186-bc65-f286b02f1bb4" providerId="ADAL" clId="{2C7D7F79-AD93-4ED7-BCDF-8616907FA700}" dt="2024-05-11T01:17:49.430" v="3101" actId="20577"/>
          <ac:spMkLst>
            <pc:docMk/>
            <pc:sldMk cId="3431139991" sldId="269"/>
            <ac:spMk id="2" creationId="{FF4D931A-BC70-4EAE-2669-4214A8888910}"/>
          </ac:spMkLst>
        </pc:spChg>
        <pc:spChg chg="mod">
          <ac:chgData name="Tsai, Ping-Chen" userId="9132b96a-ba54-4186-bc65-f286b02f1bb4" providerId="ADAL" clId="{2C7D7F79-AD93-4ED7-BCDF-8616907FA700}" dt="2024-05-11T01:18:00.790" v="3122" actId="5793"/>
          <ac:spMkLst>
            <pc:docMk/>
            <pc:sldMk cId="3431139991" sldId="269"/>
            <ac:spMk id="3" creationId="{FD9F5CF4-6F95-28BF-E32A-98518604DDE0}"/>
          </ac:spMkLst>
        </pc:spChg>
      </pc:sldChg>
      <pc:sldChg chg="modSp new del mod">
        <pc:chgData name="Tsai, Ping-Chen" userId="9132b96a-ba54-4186-bc65-f286b02f1bb4" providerId="ADAL" clId="{2C7D7F79-AD93-4ED7-BCDF-8616907FA700}" dt="2024-05-11T01:24:23.002" v="3415" actId="47"/>
        <pc:sldMkLst>
          <pc:docMk/>
          <pc:sldMk cId="3869294690" sldId="270"/>
        </pc:sldMkLst>
        <pc:spChg chg="mod">
          <ac:chgData name="Tsai, Ping-Chen" userId="9132b96a-ba54-4186-bc65-f286b02f1bb4" providerId="ADAL" clId="{2C7D7F79-AD93-4ED7-BCDF-8616907FA700}" dt="2024-05-11T01:18:26.036" v="3173" actId="20577"/>
          <ac:spMkLst>
            <pc:docMk/>
            <pc:sldMk cId="3869294690" sldId="270"/>
            <ac:spMk id="2" creationId="{DEFF1F34-1DD9-7922-C338-E5E16DB02469}"/>
          </ac:spMkLst>
        </pc:spChg>
      </pc:sldChg>
      <pc:sldChg chg="modSp new mod">
        <pc:chgData name="Tsai, Ping-Chen" userId="9132b96a-ba54-4186-bc65-f286b02f1bb4" providerId="ADAL" clId="{2C7D7F79-AD93-4ED7-BCDF-8616907FA700}" dt="2024-05-11T01:20:59.744" v="3330" actId="12"/>
        <pc:sldMkLst>
          <pc:docMk/>
          <pc:sldMk cId="1147443352" sldId="271"/>
        </pc:sldMkLst>
        <pc:spChg chg="mod">
          <ac:chgData name="Tsai, Ping-Chen" userId="9132b96a-ba54-4186-bc65-f286b02f1bb4" providerId="ADAL" clId="{2C7D7F79-AD93-4ED7-BCDF-8616907FA700}" dt="2024-05-11T01:20:59.744" v="3330" actId="12"/>
          <ac:spMkLst>
            <pc:docMk/>
            <pc:sldMk cId="1147443352" sldId="271"/>
            <ac:spMk id="3" creationId="{A99D7332-4F9D-96A5-3488-C219FA6D3C99}"/>
          </ac:spMkLst>
        </pc:spChg>
      </pc:sldChg>
      <pc:sldChg chg="modSp new del mod">
        <pc:chgData name="Tsai, Ping-Chen" userId="9132b96a-ba54-4186-bc65-f286b02f1bb4" providerId="ADAL" clId="{2C7D7F79-AD93-4ED7-BCDF-8616907FA700}" dt="2024-05-11T01:24:08.511" v="3414" actId="47"/>
        <pc:sldMkLst>
          <pc:docMk/>
          <pc:sldMk cId="3471801097" sldId="272"/>
        </pc:sldMkLst>
        <pc:spChg chg="mod">
          <ac:chgData name="Tsai, Ping-Chen" userId="9132b96a-ba54-4186-bc65-f286b02f1bb4" providerId="ADAL" clId="{2C7D7F79-AD93-4ED7-BCDF-8616907FA700}" dt="2024-05-11T01:23:29.809" v="3405" actId="20577"/>
          <ac:spMkLst>
            <pc:docMk/>
            <pc:sldMk cId="3471801097" sldId="272"/>
            <ac:spMk id="3" creationId="{A754C798-1DEF-B57D-EA23-817DD7CF5546}"/>
          </ac:spMkLst>
        </pc:spChg>
      </pc:sldChg>
      <pc:sldChg chg="modSp new mod">
        <pc:chgData name="Tsai, Ping-Chen" userId="9132b96a-ba54-4186-bc65-f286b02f1bb4" providerId="ADAL" clId="{2C7D7F79-AD93-4ED7-BCDF-8616907FA700}" dt="2024-05-11T01:25:25.085" v="3531" actId="20577"/>
        <pc:sldMkLst>
          <pc:docMk/>
          <pc:sldMk cId="4047682127" sldId="272"/>
        </pc:sldMkLst>
        <pc:spChg chg="mod">
          <ac:chgData name="Tsai, Ping-Chen" userId="9132b96a-ba54-4186-bc65-f286b02f1bb4" providerId="ADAL" clId="{2C7D7F79-AD93-4ED7-BCDF-8616907FA700}" dt="2024-05-11T01:25:25.085" v="3531" actId="20577"/>
          <ac:spMkLst>
            <pc:docMk/>
            <pc:sldMk cId="4047682127" sldId="272"/>
            <ac:spMk id="3" creationId="{9304DB25-E5F9-653F-DCED-76344490A4BE}"/>
          </ac:spMkLst>
        </pc:spChg>
      </pc:sldChg>
      <pc:sldChg chg="modSp new mod">
        <pc:chgData name="Tsai, Ping-Chen" userId="9132b96a-ba54-4186-bc65-f286b02f1bb4" providerId="ADAL" clId="{2C7D7F79-AD93-4ED7-BCDF-8616907FA700}" dt="2024-05-11T01:27:28.330" v="3691" actId="12"/>
        <pc:sldMkLst>
          <pc:docMk/>
          <pc:sldMk cId="1086669505" sldId="273"/>
        </pc:sldMkLst>
        <pc:spChg chg="mod">
          <ac:chgData name="Tsai, Ping-Chen" userId="9132b96a-ba54-4186-bc65-f286b02f1bb4" providerId="ADAL" clId="{2C7D7F79-AD93-4ED7-BCDF-8616907FA700}" dt="2024-05-11T01:27:28.330" v="3691" actId="12"/>
          <ac:spMkLst>
            <pc:docMk/>
            <pc:sldMk cId="1086669505" sldId="273"/>
            <ac:spMk id="3" creationId="{C6462362-EF96-D3D9-45E3-E66E4EA0FCFE}"/>
          </ac:spMkLst>
        </pc:spChg>
      </pc:sldChg>
      <pc:sldChg chg="modSp new mod">
        <pc:chgData name="Tsai, Ping-Chen" userId="9132b96a-ba54-4186-bc65-f286b02f1bb4" providerId="ADAL" clId="{2C7D7F79-AD93-4ED7-BCDF-8616907FA700}" dt="2024-05-16T23:27:29.559" v="4256" actId="20577"/>
        <pc:sldMkLst>
          <pc:docMk/>
          <pc:sldMk cId="3388768162" sldId="274"/>
        </pc:sldMkLst>
        <pc:spChg chg="mod">
          <ac:chgData name="Tsai, Ping-Chen" userId="9132b96a-ba54-4186-bc65-f286b02f1bb4" providerId="ADAL" clId="{2C7D7F79-AD93-4ED7-BCDF-8616907FA700}" dt="2024-05-16T23:27:29.559" v="4256" actId="20577"/>
          <ac:spMkLst>
            <pc:docMk/>
            <pc:sldMk cId="3388768162" sldId="274"/>
            <ac:spMk id="2" creationId="{BEE0F620-552A-DA4A-2C3A-2664F6AC6B2F}"/>
          </ac:spMkLst>
        </pc:spChg>
        <pc:spChg chg="mod">
          <ac:chgData name="Tsai, Ping-Chen" userId="9132b96a-ba54-4186-bc65-f286b02f1bb4" providerId="ADAL" clId="{2C7D7F79-AD93-4ED7-BCDF-8616907FA700}" dt="2024-05-16T13:02:37.952" v="4194"/>
          <ac:spMkLst>
            <pc:docMk/>
            <pc:sldMk cId="3388768162" sldId="274"/>
            <ac:spMk id="3" creationId="{4CBCAD23-C501-5F7D-EF88-491044C0E9C1}"/>
          </ac:spMkLst>
        </pc:spChg>
      </pc:sldChg>
      <pc:sldChg chg="modSp new mod">
        <pc:chgData name="Tsai, Ping-Chen" userId="9132b96a-ba54-4186-bc65-f286b02f1bb4" providerId="ADAL" clId="{2C7D7F79-AD93-4ED7-BCDF-8616907FA700}" dt="2024-05-17T00:19:26.868" v="4423" actId="20577"/>
        <pc:sldMkLst>
          <pc:docMk/>
          <pc:sldMk cId="799057516" sldId="275"/>
        </pc:sldMkLst>
        <pc:spChg chg="mod">
          <ac:chgData name="Tsai, Ping-Chen" userId="9132b96a-ba54-4186-bc65-f286b02f1bb4" providerId="ADAL" clId="{2C7D7F79-AD93-4ED7-BCDF-8616907FA700}" dt="2024-05-16T23:29:53.151" v="4272" actId="20577"/>
          <ac:spMkLst>
            <pc:docMk/>
            <pc:sldMk cId="799057516" sldId="275"/>
            <ac:spMk id="2" creationId="{EB16C9B9-4BF3-9062-E84F-A4CAC817943F}"/>
          </ac:spMkLst>
        </pc:spChg>
        <pc:spChg chg="mod">
          <ac:chgData name="Tsai, Ping-Chen" userId="9132b96a-ba54-4186-bc65-f286b02f1bb4" providerId="ADAL" clId="{2C7D7F79-AD93-4ED7-BCDF-8616907FA700}" dt="2024-05-17T00:19:26.868" v="4423" actId="20577"/>
          <ac:spMkLst>
            <pc:docMk/>
            <pc:sldMk cId="799057516" sldId="275"/>
            <ac:spMk id="3" creationId="{86B5C663-647B-7DFA-2853-D20B6F37872E}"/>
          </ac:spMkLst>
        </pc:spChg>
      </pc:sldChg>
      <pc:sldChg chg="modSp new mod">
        <pc:chgData name="Tsai, Ping-Chen" userId="9132b96a-ba54-4186-bc65-f286b02f1bb4" providerId="ADAL" clId="{2C7D7F79-AD93-4ED7-BCDF-8616907FA700}" dt="2024-05-18T02:36:21.772" v="4919" actId="20577"/>
        <pc:sldMkLst>
          <pc:docMk/>
          <pc:sldMk cId="946307909" sldId="276"/>
        </pc:sldMkLst>
        <pc:spChg chg="mod">
          <ac:chgData name="Tsai, Ping-Chen" userId="9132b96a-ba54-4186-bc65-f286b02f1bb4" providerId="ADAL" clId="{2C7D7F79-AD93-4ED7-BCDF-8616907FA700}" dt="2024-05-17T00:18:36.923" v="4356" actId="20577"/>
          <ac:spMkLst>
            <pc:docMk/>
            <pc:sldMk cId="946307909" sldId="276"/>
            <ac:spMk id="2" creationId="{47EC095D-FC71-34C0-0D6F-8A76CD9CC283}"/>
          </ac:spMkLst>
        </pc:spChg>
        <pc:spChg chg="mod">
          <ac:chgData name="Tsai, Ping-Chen" userId="9132b96a-ba54-4186-bc65-f286b02f1bb4" providerId="ADAL" clId="{2C7D7F79-AD93-4ED7-BCDF-8616907FA700}" dt="2024-05-18T02:36:21.772" v="4919" actId="20577"/>
          <ac:spMkLst>
            <pc:docMk/>
            <pc:sldMk cId="946307909" sldId="276"/>
            <ac:spMk id="3" creationId="{C4625852-F318-2C3C-CB5E-D10A8A4B16FB}"/>
          </ac:spMkLst>
        </pc:spChg>
      </pc:sldChg>
      <pc:sldChg chg="delSp modSp new mod">
        <pc:chgData name="Tsai, Ping-Chen" userId="9132b96a-ba54-4186-bc65-f286b02f1bb4" providerId="ADAL" clId="{2C7D7F79-AD93-4ED7-BCDF-8616907FA700}" dt="2024-05-18T02:28:54.282" v="4445" actId="403"/>
        <pc:sldMkLst>
          <pc:docMk/>
          <pc:sldMk cId="2515180816" sldId="277"/>
        </pc:sldMkLst>
        <pc:spChg chg="mod">
          <ac:chgData name="Tsai, Ping-Chen" userId="9132b96a-ba54-4186-bc65-f286b02f1bb4" providerId="ADAL" clId="{2C7D7F79-AD93-4ED7-BCDF-8616907FA700}" dt="2024-05-18T02:28:54.282" v="4445" actId="403"/>
          <ac:spMkLst>
            <pc:docMk/>
            <pc:sldMk cId="2515180816" sldId="277"/>
            <ac:spMk id="2" creationId="{3361E44B-8C18-0705-5C1F-F48C78A02444}"/>
          </ac:spMkLst>
        </pc:spChg>
        <pc:spChg chg="del">
          <ac:chgData name="Tsai, Ping-Chen" userId="9132b96a-ba54-4186-bc65-f286b02f1bb4" providerId="ADAL" clId="{2C7D7F79-AD93-4ED7-BCDF-8616907FA700}" dt="2024-05-18T02:28:43.073" v="4437" actId="478"/>
          <ac:spMkLst>
            <pc:docMk/>
            <pc:sldMk cId="2515180816" sldId="277"/>
            <ac:spMk id="3" creationId="{ED3AAA7A-A34E-6DAF-1295-B093F80B1AB6}"/>
          </ac:spMkLst>
        </pc:spChg>
      </pc:sldChg>
      <pc:sldChg chg="modSp new mod">
        <pc:chgData name="Tsai, Ping-Chen" userId="9132b96a-ba54-4186-bc65-f286b02f1bb4" providerId="ADAL" clId="{2C7D7F79-AD93-4ED7-BCDF-8616907FA700}" dt="2024-05-19T01:32:24.314" v="6052" actId="20577"/>
        <pc:sldMkLst>
          <pc:docMk/>
          <pc:sldMk cId="2051112644" sldId="278"/>
        </pc:sldMkLst>
        <pc:spChg chg="mod">
          <ac:chgData name="Tsai, Ping-Chen" userId="9132b96a-ba54-4186-bc65-f286b02f1bb4" providerId="ADAL" clId="{2C7D7F79-AD93-4ED7-BCDF-8616907FA700}" dt="2024-05-19T01:32:24.314" v="6052" actId="20577"/>
          <ac:spMkLst>
            <pc:docMk/>
            <pc:sldMk cId="2051112644" sldId="278"/>
            <ac:spMk id="2" creationId="{FD76EAAD-C87C-CBB4-46AD-8EFFD055320B}"/>
          </ac:spMkLst>
        </pc:spChg>
        <pc:spChg chg="mod">
          <ac:chgData name="Tsai, Ping-Chen" userId="9132b96a-ba54-4186-bc65-f286b02f1bb4" providerId="ADAL" clId="{2C7D7F79-AD93-4ED7-BCDF-8616907FA700}" dt="2024-05-19T01:32:16.331" v="6046" actId="20577"/>
          <ac:spMkLst>
            <pc:docMk/>
            <pc:sldMk cId="2051112644" sldId="278"/>
            <ac:spMk id="3" creationId="{6B023E20-8905-BDCE-C1DC-BFFE206E71F5}"/>
          </ac:spMkLst>
        </pc:spChg>
      </pc:sldChg>
      <pc:sldChg chg="modSp new mod">
        <pc:chgData name="Tsai, Ping-Chen" userId="9132b96a-ba54-4186-bc65-f286b02f1bb4" providerId="ADAL" clId="{2C7D7F79-AD93-4ED7-BCDF-8616907FA700}" dt="2024-05-18T02:39:25.905" v="5113" actId="20577"/>
        <pc:sldMkLst>
          <pc:docMk/>
          <pc:sldMk cId="1982158850" sldId="279"/>
        </pc:sldMkLst>
        <pc:spChg chg="mod">
          <ac:chgData name="Tsai, Ping-Chen" userId="9132b96a-ba54-4186-bc65-f286b02f1bb4" providerId="ADAL" clId="{2C7D7F79-AD93-4ED7-BCDF-8616907FA700}" dt="2024-05-18T02:38:08.269" v="5005" actId="20577"/>
          <ac:spMkLst>
            <pc:docMk/>
            <pc:sldMk cId="1982158850" sldId="279"/>
            <ac:spMk id="2" creationId="{FDADF31C-23B4-D6F8-40D7-1D27908B8498}"/>
          </ac:spMkLst>
        </pc:spChg>
        <pc:spChg chg="mod">
          <ac:chgData name="Tsai, Ping-Chen" userId="9132b96a-ba54-4186-bc65-f286b02f1bb4" providerId="ADAL" clId="{2C7D7F79-AD93-4ED7-BCDF-8616907FA700}" dt="2024-05-18T02:39:25.905" v="5113" actId="20577"/>
          <ac:spMkLst>
            <pc:docMk/>
            <pc:sldMk cId="1982158850" sldId="279"/>
            <ac:spMk id="3" creationId="{62C40376-9860-097B-5D9B-314BBC245E51}"/>
          </ac:spMkLst>
        </pc:spChg>
      </pc:sldChg>
      <pc:sldChg chg="addSp modSp new mod">
        <pc:chgData name="Tsai, Ping-Chen" userId="9132b96a-ba54-4186-bc65-f286b02f1bb4" providerId="ADAL" clId="{2C7D7F79-AD93-4ED7-BCDF-8616907FA700}" dt="2024-05-18T13:13:18.586" v="5227" actId="1076"/>
        <pc:sldMkLst>
          <pc:docMk/>
          <pc:sldMk cId="4142995315" sldId="280"/>
        </pc:sldMkLst>
        <pc:spChg chg="mod">
          <ac:chgData name="Tsai, Ping-Chen" userId="9132b96a-ba54-4186-bc65-f286b02f1bb4" providerId="ADAL" clId="{2C7D7F79-AD93-4ED7-BCDF-8616907FA700}" dt="2024-05-18T13:13:16.291" v="5226" actId="14100"/>
          <ac:spMkLst>
            <pc:docMk/>
            <pc:sldMk cId="4142995315" sldId="280"/>
            <ac:spMk id="3" creationId="{E533BD1D-B8F0-A0E0-B60A-0FCBBE8832CB}"/>
          </ac:spMkLst>
        </pc:spChg>
        <pc:picChg chg="add mod">
          <ac:chgData name="Tsai, Ping-Chen" userId="9132b96a-ba54-4186-bc65-f286b02f1bb4" providerId="ADAL" clId="{2C7D7F79-AD93-4ED7-BCDF-8616907FA700}" dt="2024-05-18T13:13:18.586" v="5227" actId="1076"/>
          <ac:picMkLst>
            <pc:docMk/>
            <pc:sldMk cId="4142995315" sldId="280"/>
            <ac:picMk id="5" creationId="{36207A26-01DE-5D33-6CCA-A176A5DB403F}"/>
          </ac:picMkLst>
        </pc:picChg>
      </pc:sldChg>
      <pc:sldChg chg="modSp new mod">
        <pc:chgData name="Tsai, Ping-Chen" userId="9132b96a-ba54-4186-bc65-f286b02f1bb4" providerId="ADAL" clId="{2C7D7F79-AD93-4ED7-BCDF-8616907FA700}" dt="2024-05-18T20:55:02.822" v="5237"/>
        <pc:sldMkLst>
          <pc:docMk/>
          <pc:sldMk cId="3572313019" sldId="281"/>
        </pc:sldMkLst>
        <pc:spChg chg="mod">
          <ac:chgData name="Tsai, Ping-Chen" userId="9132b96a-ba54-4186-bc65-f286b02f1bb4" providerId="ADAL" clId="{2C7D7F79-AD93-4ED7-BCDF-8616907FA700}" dt="2024-05-18T20:55:02.822" v="5237"/>
          <ac:spMkLst>
            <pc:docMk/>
            <pc:sldMk cId="3572313019" sldId="281"/>
            <ac:spMk id="3" creationId="{5304723B-73BA-D06F-1E0F-FCA0300C6833}"/>
          </ac:spMkLst>
        </pc:spChg>
      </pc:sldChg>
      <pc:sldChg chg="modSp new mod">
        <pc:chgData name="Tsai, Ping-Chen" userId="9132b96a-ba54-4186-bc65-f286b02f1bb4" providerId="ADAL" clId="{2C7D7F79-AD93-4ED7-BCDF-8616907FA700}" dt="2024-05-18T23:25:41.048" v="5365" actId="20577"/>
        <pc:sldMkLst>
          <pc:docMk/>
          <pc:sldMk cId="3239248865" sldId="282"/>
        </pc:sldMkLst>
        <pc:spChg chg="mod">
          <ac:chgData name="Tsai, Ping-Chen" userId="9132b96a-ba54-4186-bc65-f286b02f1bb4" providerId="ADAL" clId="{2C7D7F79-AD93-4ED7-BCDF-8616907FA700}" dt="2024-05-18T23:25:41.048" v="5365" actId="20577"/>
          <ac:spMkLst>
            <pc:docMk/>
            <pc:sldMk cId="3239248865" sldId="282"/>
            <ac:spMk id="2" creationId="{D963B7C6-CE29-8623-A0D5-4ED2A2AF9A46}"/>
          </ac:spMkLst>
        </pc:spChg>
        <pc:spChg chg="mod">
          <ac:chgData name="Tsai, Ping-Chen" userId="9132b96a-ba54-4186-bc65-f286b02f1bb4" providerId="ADAL" clId="{2C7D7F79-AD93-4ED7-BCDF-8616907FA700}" dt="2024-05-18T23:17:56.368" v="5348" actId="20577"/>
          <ac:spMkLst>
            <pc:docMk/>
            <pc:sldMk cId="3239248865" sldId="282"/>
            <ac:spMk id="3" creationId="{B821D09D-DCE2-A0CB-A5D7-A6444B7D182C}"/>
          </ac:spMkLst>
        </pc:spChg>
      </pc:sldChg>
      <pc:sldChg chg="modSp new mod">
        <pc:chgData name="Tsai, Ping-Chen" userId="9132b96a-ba54-4186-bc65-f286b02f1bb4" providerId="ADAL" clId="{2C7D7F79-AD93-4ED7-BCDF-8616907FA700}" dt="2024-05-19T01:01:13.837" v="5637" actId="20577"/>
        <pc:sldMkLst>
          <pc:docMk/>
          <pc:sldMk cId="2686497685" sldId="283"/>
        </pc:sldMkLst>
        <pc:spChg chg="mod">
          <ac:chgData name="Tsai, Ping-Chen" userId="9132b96a-ba54-4186-bc65-f286b02f1bb4" providerId="ADAL" clId="{2C7D7F79-AD93-4ED7-BCDF-8616907FA700}" dt="2024-05-18T23:26:04.752" v="5396" actId="20577"/>
          <ac:spMkLst>
            <pc:docMk/>
            <pc:sldMk cId="2686497685" sldId="283"/>
            <ac:spMk id="2" creationId="{037AAD88-31E5-70C5-B3BB-863EA0CEDFBE}"/>
          </ac:spMkLst>
        </pc:spChg>
        <pc:spChg chg="mod">
          <ac:chgData name="Tsai, Ping-Chen" userId="9132b96a-ba54-4186-bc65-f286b02f1bb4" providerId="ADAL" clId="{2C7D7F79-AD93-4ED7-BCDF-8616907FA700}" dt="2024-05-19T01:01:13.837" v="5637" actId="20577"/>
          <ac:spMkLst>
            <pc:docMk/>
            <pc:sldMk cId="2686497685" sldId="283"/>
            <ac:spMk id="3" creationId="{2017B0B2-5B71-DD5E-FAF1-5B85D3F462BA}"/>
          </ac:spMkLst>
        </pc:spChg>
      </pc:sldChg>
      <pc:sldChg chg="modSp new mod">
        <pc:chgData name="Tsai, Ping-Chen" userId="9132b96a-ba54-4186-bc65-f286b02f1bb4" providerId="ADAL" clId="{2C7D7F79-AD93-4ED7-BCDF-8616907FA700}" dt="2024-05-19T01:12:18.407" v="6038" actId="20577"/>
        <pc:sldMkLst>
          <pc:docMk/>
          <pc:sldMk cId="198398341" sldId="284"/>
        </pc:sldMkLst>
        <pc:spChg chg="mod">
          <ac:chgData name="Tsai, Ping-Chen" userId="9132b96a-ba54-4186-bc65-f286b02f1bb4" providerId="ADAL" clId="{2C7D7F79-AD93-4ED7-BCDF-8616907FA700}" dt="2024-05-19T01:01:24.257" v="5655" actId="20577"/>
          <ac:spMkLst>
            <pc:docMk/>
            <pc:sldMk cId="198398341" sldId="284"/>
            <ac:spMk id="2" creationId="{508B83DE-AC4C-E76D-F3B7-B4FCAFC520F1}"/>
          </ac:spMkLst>
        </pc:spChg>
        <pc:spChg chg="mod">
          <ac:chgData name="Tsai, Ping-Chen" userId="9132b96a-ba54-4186-bc65-f286b02f1bb4" providerId="ADAL" clId="{2C7D7F79-AD93-4ED7-BCDF-8616907FA700}" dt="2024-05-19T01:12:18.407" v="6038" actId="20577"/>
          <ac:spMkLst>
            <pc:docMk/>
            <pc:sldMk cId="198398341" sldId="284"/>
            <ac:spMk id="3" creationId="{DAA0C81B-CC90-15D6-6A1B-1809D910281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298B40-4180-456B-A5CA-A0ABF6427B13}" type="datetimeFigureOut">
              <a:rPr lang="en-GB" smtClean="0"/>
              <a:t>19/05/2024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4BD81-C856-4760-9842-D621A7A4E6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370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Generate </a:t>
            </a:r>
            <a:r>
              <a:rPr lang="en-GB"/>
              <a:t>requirements: pipreqs </a:t>
            </a:r>
            <a:r>
              <a:rPr lang="en-GB" dirty="0"/>
              <a:t>"C:/Users/PingChen/OneDrive - The University of Liverpool/Desktop/KYC </a:t>
            </a:r>
            <a:r>
              <a:rPr lang="zh-TW" altLang="en-US" dirty="0"/>
              <a:t>副業</a:t>
            </a:r>
            <a:r>
              <a:rPr lang="en-US" altLang="zh-TW" dirty="0"/>
              <a:t>/</a:t>
            </a:r>
            <a:r>
              <a:rPr lang="en-GB" dirty="0"/>
              <a:t>OCR/</a:t>
            </a:r>
            <a:r>
              <a:rPr lang="en-GB" dirty="0" err="1"/>
              <a:t>ocr_training_det</a:t>
            </a:r>
            <a:r>
              <a:rPr lang="en-GB" dirty="0"/>
              <a:t>"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4BD81-C856-4760-9842-D621A7A4E6F7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963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D69AB-4CC2-D8D7-4AF7-97061322DC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5DC2D6-1294-E735-C2A2-83D917B12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73CA7-E622-C1A0-4279-B0781F82C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A199-D8D1-4546-831D-8EFC18AA6159}" type="datetimeFigureOut">
              <a:rPr lang="en-GB" smtClean="0"/>
              <a:t>19/05/2024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1A4EB-9FF8-4DC5-B601-1E5D9A4FA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222D9-95B7-CBA0-EE2B-F49E95422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6B93-7C0F-4EFB-A383-DC016B520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79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DB74A-1E4B-CA21-55D8-07DCF6C2E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876C4A-8FAC-1761-BC6E-82A747EBC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C4E9B-7066-5CA1-F7DA-73C5593F3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A199-D8D1-4546-831D-8EFC18AA6159}" type="datetimeFigureOut">
              <a:rPr lang="en-GB" smtClean="0"/>
              <a:t>19/05/2024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E42A8-B34B-A027-86E6-294ED4314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F20DF-468F-3408-ED84-DA49345A9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6B93-7C0F-4EFB-A383-DC016B520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165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5C0BA5-D885-395E-4B13-4F8993686A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E1195D-4BD2-B66E-F65A-B60434751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DBA08-0C75-103B-976F-29B30ECC4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A199-D8D1-4546-831D-8EFC18AA6159}" type="datetimeFigureOut">
              <a:rPr lang="en-GB" smtClean="0"/>
              <a:t>19/05/2024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E49E0-E886-B2B7-FAB0-9B8EF2738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DC02D-726E-8ED3-9EB9-570177347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6B93-7C0F-4EFB-A383-DC016B520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1560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6FD82-3272-F0C2-6DFE-C6A811E9D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BE5DD-8BE3-7FD3-F163-6DF5DAD93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7FB80-5C06-1555-9DF5-291E9CEC0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A199-D8D1-4546-831D-8EFC18AA6159}" type="datetimeFigureOut">
              <a:rPr lang="en-GB" smtClean="0"/>
              <a:t>19/05/2024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5BE15-EC93-4C45-5DD2-5F28E798E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92DEC-714B-82EB-7BDA-5178F4A77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6B93-7C0F-4EFB-A383-DC016B520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090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E919D-C402-7C7C-AA21-FF630E67D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02599-B687-379E-0AEF-C5177BB89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82D40-BA3D-DA7F-3F86-C5E22BBEE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A199-D8D1-4546-831D-8EFC18AA6159}" type="datetimeFigureOut">
              <a:rPr lang="en-GB" smtClean="0"/>
              <a:t>19/05/2024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CD0AA-AF0D-B400-FD1F-E927A5611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EC103-9943-4FD0-D354-3377869AC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6B93-7C0F-4EFB-A383-DC016B520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340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3C1BC-14D3-0669-A663-C5F0C25A3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993FD-73C9-67DD-3660-458219FFB7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7ABFA-ED12-3A26-9512-CE1FDA9D5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AD09B-0ED8-62C5-9501-8D49F942E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A199-D8D1-4546-831D-8EFC18AA6159}" type="datetimeFigureOut">
              <a:rPr lang="en-GB" smtClean="0"/>
              <a:t>19/05/2024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05F73-86A2-6D58-F1EE-0258CD597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17A8D-3110-2A85-3B91-01649D25F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6B93-7C0F-4EFB-A383-DC016B520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020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A69EF-D2EA-0808-B3C6-C2308FAC8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D7DCA-0B61-1494-E5A2-D9E3D8629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79007-9CAC-C701-14F4-8A8CD7642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FCC563-980C-D32D-C19B-3A0A57E04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2731C1-0F0C-933F-8127-1E3C63B288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D1B48E-DC38-ACCC-F5DC-D4EE7B603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A199-D8D1-4546-831D-8EFC18AA6159}" type="datetimeFigureOut">
              <a:rPr lang="en-GB" smtClean="0"/>
              <a:t>19/05/2024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9ADE0D-EDEF-FA38-FE37-3EF0798C4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C356E7-89E2-E63D-9B96-B005AD9EA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6B93-7C0F-4EFB-A383-DC016B520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513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3EF6-ECD7-4A99-9A8F-4B21541E7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A06922-C839-02BE-C0D9-3967010CD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A199-D8D1-4546-831D-8EFC18AA6159}" type="datetimeFigureOut">
              <a:rPr lang="en-GB" smtClean="0"/>
              <a:t>19/05/2024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FE8F2-21D6-25FC-66E4-FA27A7F71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4D4D62-CD86-08A6-25EE-12B3CAA79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6B93-7C0F-4EFB-A383-DC016B520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988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653510-5B7B-8329-C49E-3A8D4952A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A199-D8D1-4546-831D-8EFC18AA6159}" type="datetimeFigureOut">
              <a:rPr lang="en-GB" smtClean="0"/>
              <a:t>19/05/2024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33F3A0-E91A-F67A-E5A2-007E9A3D2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4083E3-24BB-D653-DC6F-EB232908E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6B93-7C0F-4EFB-A383-DC016B520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3886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449C9-5966-7567-9DD8-A8F49E86E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E5FC6-5230-5EDA-AA23-C63E893D7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B72041-EDCA-BE5B-1083-A8D595040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23AA0-DF3F-2B33-B1CE-581CECA66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A199-D8D1-4546-831D-8EFC18AA6159}" type="datetimeFigureOut">
              <a:rPr lang="en-GB" smtClean="0"/>
              <a:t>19/05/2024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57748-1476-90E9-7CDB-0CB27633F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A8A8BE-0FC6-8A28-591A-326AED096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6B93-7C0F-4EFB-A383-DC016B520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505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D320E-7EFA-E0EF-7C0B-235E9E060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7A4EFC-3123-127A-B3D0-396F380780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6E77A3-8259-C40B-9C50-55E2FAC88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90CC00-8B2F-5D13-5CEC-5BBC445DA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A199-D8D1-4546-831D-8EFC18AA6159}" type="datetimeFigureOut">
              <a:rPr lang="en-GB" smtClean="0"/>
              <a:t>19/05/2024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3AB78-4D69-875C-0AD6-5A2F563B9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8D9C42-69D5-E1F7-61CE-72F0AA0F4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6B93-7C0F-4EFB-A383-DC016B520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311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04B3C0-2FF6-7867-7322-F1D04930F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85E51-7E3A-6BF8-7E8F-BA8F918B4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65843-2697-900F-85DF-3FDED08E16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CA199-D8D1-4546-831D-8EFC18AA6159}" type="datetimeFigureOut">
              <a:rPr lang="en-GB" smtClean="0"/>
              <a:t>19/05/2024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AE04C-3515-1A13-19D4-85195ABD95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F72E1-352D-2CB6-95CB-773B06AFC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86B93-7C0F-4EFB-A383-DC016B520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884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ing-ChenTsai417/ocr_training_de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104.08836.pdf" TargetMode="External"/><Relationship Id="rId2" Type="http://schemas.openxmlformats.org/officeDocument/2006/relationships/hyperlink" Target="https://github.com/PaddlePaddle/PaddleOCR/blob/main/ppstructure/kie/README.m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PaddlePaddle/PaddleOCR/blob/main/configs/kie/vi_layoutxlm/ser_vi_layoutxlm_xfund_zh_udml.yml" TargetMode="External"/><Relationship Id="rId4" Type="http://schemas.openxmlformats.org/officeDocument/2006/relationships/hyperlink" Target="https://github.com/frotms/PaddleOCR2Pytorch/tree/main/ptstructure/vqa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ushroomcat9998/PaddleOCR/tree/73c7cbda51c067688454916c1f22233a658bc7ca/ppocr/optimiz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45CAF-71D2-1EA9-7D52-C86915CFFD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Detection </a:t>
            </a:r>
            <a:r>
              <a:rPr lang="en-GB" dirty="0"/>
              <a:t>Torch Training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B668C1-3F1F-2C10-867E-C69CFF4338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7719" y="3467706"/>
            <a:ext cx="7676561" cy="1655762"/>
          </a:xfrm>
        </p:spPr>
        <p:txBody>
          <a:bodyPr>
            <a:normAutofit/>
          </a:bodyPr>
          <a:lstStyle/>
          <a:p>
            <a:r>
              <a:rPr lang="en-GB" dirty="0">
                <a:hlinkClick r:id="rId2"/>
              </a:rPr>
              <a:t>https://github.com/Ping-ChenTsai417/ocr_training_det</a:t>
            </a:r>
            <a:endParaRPr lang="en-GB" dirty="0"/>
          </a:p>
          <a:p>
            <a:pPr algn="l"/>
            <a:endParaRPr lang="en-GB" altLang="zh-C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21B4FA-4E73-39E6-33CE-72477CF7E87E}"/>
              </a:ext>
            </a:extLst>
          </p:cNvPr>
          <p:cNvSpPr txBox="1"/>
          <p:nvPr/>
        </p:nvSpPr>
        <p:spPr>
          <a:xfrm>
            <a:off x="838984" y="5485974"/>
            <a:ext cx="110576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本次</a:t>
            </a:r>
            <a:r>
              <a:rPr lang="en-US" altLang="zh-CN" dirty="0"/>
              <a:t>training</a:t>
            </a:r>
            <a:r>
              <a:rPr lang="zh-CN" altLang="en-US" dirty="0"/>
              <a:t>不會用到 </a:t>
            </a:r>
            <a:r>
              <a:rPr lang="en-GB" dirty="0"/>
              <a:t>./dataset/icdar_2015</a:t>
            </a:r>
            <a:r>
              <a:rPr lang="zh-CN" altLang="en-US" dirty="0"/>
              <a:t>，</a:t>
            </a:r>
            <a:r>
              <a:rPr lang="en-GB" dirty="0"/>
              <a:t> icdar_2015</a:t>
            </a:r>
            <a:r>
              <a:rPr lang="zh-CN" altLang="en-US" dirty="0"/>
              <a:t>是給文本識別（</a:t>
            </a:r>
            <a:r>
              <a:rPr lang="en-GB" altLang="zh-CN" dirty="0"/>
              <a:t>recognition</a:t>
            </a:r>
            <a:r>
              <a:rPr lang="zh-CN" altLang="en-US" dirty="0"/>
              <a:t>）</a:t>
            </a:r>
            <a:r>
              <a:rPr lang="en-GB" altLang="zh-CN" dirty="0"/>
              <a:t> </a:t>
            </a:r>
            <a:r>
              <a:rPr lang="zh-CN" altLang="en-US" dirty="0"/>
              <a:t>的</a:t>
            </a:r>
            <a:r>
              <a:rPr lang="en-US" altLang="zh-CN" dirty="0"/>
              <a:t>training dataset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4410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1E44B-8C18-0705-5C1F-F48C78A0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220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6600" b="1" dirty="0"/>
              <a:t>Inference</a:t>
            </a:r>
            <a:endParaRPr lang="en-GB" sz="6600" b="1" dirty="0"/>
          </a:p>
        </p:txBody>
      </p:sp>
    </p:spTree>
    <p:extLst>
      <p:ext uri="{BB962C8B-B14F-4D97-AF65-F5344CB8AC3E}">
        <p14:creationId xmlns:p14="http://schemas.microsoft.com/office/powerpoint/2010/main" val="2515180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6EAAD-C87C-CBB4-46AD-8EFFD0553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Inference VAT 2.jpg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23E20-8905-BDCE-C1DC-BFFE206E7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指令</a:t>
            </a:r>
            <a:endParaRPr lang="en-GB" altLang="zh-CN" dirty="0"/>
          </a:p>
          <a:p>
            <a:pPr marL="0" indent="0">
              <a:buNone/>
            </a:pPr>
            <a:r>
              <a:rPr lang="en-US" dirty="0"/>
              <a:t>&gt;p</a:t>
            </a:r>
            <a:r>
              <a:rPr lang="en-GB" dirty="0" err="1"/>
              <a:t>ython</a:t>
            </a:r>
            <a:r>
              <a:rPr lang="en-GB" dirty="0"/>
              <a:t> ./tools/infer/predict_det.py --</a:t>
            </a:r>
            <a:r>
              <a:rPr lang="en-GB" dirty="0" err="1"/>
              <a:t>image_dir</a:t>
            </a:r>
            <a:r>
              <a:rPr lang="en-GB" dirty="0"/>
              <a:t> ./dataset/VAT/</a:t>
            </a:r>
            <a:r>
              <a:rPr lang="en-GB" dirty="0" err="1"/>
              <a:t>vat_train_imgs</a:t>
            </a:r>
            <a:r>
              <a:rPr lang="en-GB" dirty="0"/>
              <a:t>/2.jpg --</a:t>
            </a:r>
            <a:r>
              <a:rPr lang="en-GB" dirty="0" err="1"/>
              <a:t>det_model_path</a:t>
            </a:r>
            <a:r>
              <a:rPr lang="en-GB" dirty="0"/>
              <a:t> ./output/det_r50_vd/</a:t>
            </a:r>
            <a:r>
              <a:rPr lang="en-GB" dirty="0" err="1"/>
              <a:t>best_accuracy</a:t>
            </a:r>
            <a:r>
              <a:rPr lang="en-GB" dirty="0"/>
              <a:t>/Epoch_0_accOCR.pth --</a:t>
            </a:r>
            <a:r>
              <a:rPr lang="en-GB" dirty="0" err="1"/>
              <a:t>det_yaml_path</a:t>
            </a:r>
            <a:r>
              <a:rPr lang="en-GB" dirty="0"/>
              <a:t> ./configs/det/det_r50_vd_db_v2.0.yml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--</a:t>
            </a:r>
            <a:r>
              <a:rPr lang="en-GB" dirty="0" err="1"/>
              <a:t>det_model_path</a:t>
            </a:r>
            <a:r>
              <a:rPr lang="en-GB" dirty="0"/>
              <a:t> </a:t>
            </a:r>
            <a:r>
              <a:rPr lang="zh-CN" altLang="en-US" dirty="0"/>
              <a:t>可以指定所使用的 </a:t>
            </a:r>
            <a:r>
              <a:rPr lang="en-GB" altLang="zh-CN" dirty="0"/>
              <a:t>.</a:t>
            </a:r>
            <a:r>
              <a:rPr lang="en-GB" altLang="zh-CN" dirty="0" err="1"/>
              <a:t>pth</a:t>
            </a:r>
            <a:r>
              <a:rPr lang="zh-CN" altLang="en-US" dirty="0"/>
              <a:t>路徑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1112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DF31C-23B4-D6F8-40D7-1D27908B8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Inference </a:t>
            </a:r>
            <a:r>
              <a:rPr lang="zh-CN" altLang="en-US" dirty="0"/>
              <a:t>注意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40376-9860-097B-5D9B-314BBC245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Epoch_1_accOCR.pth </a:t>
            </a:r>
            <a:r>
              <a:rPr lang="zh-CN" altLang="en-US" dirty="0"/>
              <a:t>是</a:t>
            </a:r>
            <a:r>
              <a:rPr lang="en-GB" altLang="zh-CN" dirty="0"/>
              <a:t>train </a:t>
            </a:r>
            <a:r>
              <a:rPr lang="zh-CN" altLang="en-US" dirty="0"/>
              <a:t>極少 幅官方圖（</a:t>
            </a:r>
            <a:r>
              <a:rPr lang="en-US" altLang="zh-CN" dirty="0"/>
              <a:t>&lt;15</a:t>
            </a:r>
            <a:r>
              <a:rPr lang="zh-CN" altLang="en-US" dirty="0"/>
              <a:t>）的模型結果， 尚未嘗試訓練會計 </a:t>
            </a:r>
            <a:r>
              <a:rPr lang="en-GB" altLang="zh-CN" dirty="0"/>
              <a:t>VAT dataset</a:t>
            </a:r>
          </a:p>
          <a:p>
            <a:endParaRPr lang="en-GB" altLang="zh-CN" dirty="0"/>
          </a:p>
          <a:p>
            <a:r>
              <a:rPr lang="en-US" altLang="zh-CN" dirty="0"/>
              <a:t>Inference </a:t>
            </a:r>
            <a:r>
              <a:rPr lang="zh-CN" altLang="en-US" dirty="0"/>
              <a:t>結果在 </a:t>
            </a:r>
            <a:r>
              <a:rPr lang="en-GB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./</a:t>
            </a:r>
            <a:r>
              <a:rPr lang="en-GB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inference_results</a:t>
            </a:r>
            <a:r>
              <a:rPr lang="en-GB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zh-CN" altLang="en-US" dirty="0"/>
              <a:t>查看</a:t>
            </a:r>
            <a:endParaRPr lang="en-GB" altLang="zh-CN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2158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E3A65-3FD8-F76A-CADB-D44316260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62362-EF96-D3D9-45E3-E66E4EA0F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接下來是針對會計模型的新理解， 之後選擇</a:t>
            </a:r>
            <a:r>
              <a:rPr lang="en-GB" altLang="zh-CN" dirty="0"/>
              <a:t>pretrain model</a:t>
            </a:r>
            <a:r>
              <a:rPr lang="zh-CN" altLang="en-US" dirty="0"/>
              <a:t>的方向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6669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ED01F-5074-B08C-828E-F9E3BD65A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會計</a:t>
            </a:r>
            <a:r>
              <a:rPr lang="en-GB" altLang="zh-CN" dirty="0"/>
              <a:t>OCR Pretrain model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FE571-7C50-C311-2D4B-3E40ABB6F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79318" cy="4791992"/>
          </a:xfrm>
        </p:spPr>
        <p:txBody>
          <a:bodyPr>
            <a:normAutofit fontScale="92500" lnSpcReduction="10000"/>
          </a:bodyPr>
          <a:lstStyle/>
          <a:p>
            <a:r>
              <a:rPr lang="en-GB" altLang="zh-CN" b="1" dirty="0">
                <a:solidFill>
                  <a:srgbClr val="1F2328"/>
                </a:solidFill>
                <a:latin typeface="-apple-system"/>
              </a:rPr>
              <a:t>Dataset</a:t>
            </a:r>
            <a:r>
              <a:rPr lang="zh-CN" altLang="en-US" b="1" dirty="0">
                <a:solidFill>
                  <a:srgbClr val="1F2328"/>
                </a:solidFill>
                <a:latin typeface="-apple-system"/>
              </a:rPr>
              <a:t>關鍵詞：</a:t>
            </a:r>
            <a:r>
              <a:rPr lang="en-GB" altLang="zh-CN" b="1" dirty="0">
                <a:solidFill>
                  <a:srgbClr val="1F2328"/>
                </a:solidFill>
                <a:latin typeface="-apple-system"/>
                <a:hlinkClick r:id="rId2"/>
              </a:rPr>
              <a:t>Key Information Extraction (KIE)</a:t>
            </a:r>
            <a:r>
              <a:rPr lang="en-GB" altLang="zh-CN" b="1" dirty="0">
                <a:solidFill>
                  <a:srgbClr val="1F2328"/>
                </a:solidFill>
                <a:latin typeface="-apple-system"/>
              </a:rPr>
              <a:t> from </a:t>
            </a:r>
            <a:r>
              <a:rPr lang="en-GB" altLang="zh-CN" b="1" dirty="0" err="1">
                <a:solidFill>
                  <a:srgbClr val="1F2328"/>
                </a:solidFill>
                <a:latin typeface="-apple-system"/>
              </a:rPr>
              <a:t>Ppstructure</a:t>
            </a:r>
            <a:endParaRPr lang="en-GB" altLang="zh-CN" b="1" dirty="0">
              <a:solidFill>
                <a:srgbClr val="1F2328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1F2328"/>
                </a:solidFill>
                <a:latin typeface="-apple-system"/>
              </a:rPr>
              <a:t>目標：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語義識別</a:t>
            </a:r>
            <a:r>
              <a:rPr lang="zh-TW" altLang="en-US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US" altLang="zh-TW" b="0" i="0" dirty="0">
                <a:solidFill>
                  <a:srgbClr val="1F2328"/>
                </a:solidFill>
                <a:effectLst/>
                <a:latin typeface="-apple-system"/>
              </a:rPr>
              <a:t>(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Semantic Entity Recognition, SER) </a:t>
            </a:r>
            <a:r>
              <a:rPr lang="zh-CN" altLang="en-US" dirty="0">
                <a:solidFill>
                  <a:srgbClr val="1F2328"/>
                </a:solidFill>
                <a:latin typeface="-apple-system"/>
              </a:rPr>
              <a:t>以及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關係抽取</a:t>
            </a:r>
            <a:r>
              <a:rPr lang="en-US" altLang="zh-TW" b="0" i="0" dirty="0">
                <a:solidFill>
                  <a:srgbClr val="1F2328"/>
                </a:solidFill>
                <a:effectLst/>
                <a:latin typeface="-apple-system"/>
              </a:rPr>
              <a:t>(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Relation Extraction, RE) </a:t>
            </a:r>
          </a:p>
          <a:p>
            <a:pPr lvl="1"/>
            <a:r>
              <a:rPr lang="zh-TW" altLang="en-US" dirty="0">
                <a:solidFill>
                  <a:srgbClr val="1F2328"/>
                </a:solidFill>
                <a:latin typeface="-apple-system"/>
              </a:rPr>
              <a:t>基於 </a:t>
            </a:r>
            <a:r>
              <a:rPr lang="en-US" altLang="zh-TW" dirty="0">
                <a:solidFill>
                  <a:srgbClr val="1F2328"/>
                </a:solidFill>
                <a:latin typeface="-apple-system"/>
              </a:rPr>
              <a:t>SER </a:t>
            </a:r>
            <a:r>
              <a:rPr lang="zh-TW" altLang="en-US" dirty="0">
                <a:solidFill>
                  <a:srgbClr val="1F2328"/>
                </a:solidFill>
                <a:latin typeface="-apple-system"/>
              </a:rPr>
              <a:t>任務，可以完成對圖像中的文本</a:t>
            </a:r>
            <a:r>
              <a:rPr lang="zh-CN" altLang="en-US" dirty="0">
                <a:solidFill>
                  <a:srgbClr val="1F2328"/>
                </a:solidFill>
                <a:latin typeface="-apple-system"/>
              </a:rPr>
              <a:t>識別</a:t>
            </a:r>
            <a:r>
              <a:rPr lang="zh-TW" altLang="en-US" dirty="0">
                <a:solidFill>
                  <a:srgbClr val="1F2328"/>
                </a:solidFill>
                <a:latin typeface="-apple-system"/>
              </a:rPr>
              <a:t>與</a:t>
            </a:r>
            <a:r>
              <a:rPr lang="zh-CN" altLang="en-US" dirty="0">
                <a:solidFill>
                  <a:srgbClr val="1F2328"/>
                </a:solidFill>
                <a:latin typeface="-apple-system"/>
              </a:rPr>
              <a:t>分類</a:t>
            </a:r>
            <a:r>
              <a:rPr lang="zh-TW" altLang="en-US" dirty="0">
                <a:solidFill>
                  <a:srgbClr val="1F2328"/>
                </a:solidFill>
                <a:latin typeface="-apple-system"/>
              </a:rPr>
              <a:t>；</a:t>
            </a:r>
            <a:endParaRPr lang="en-GB" altLang="zh-TW" dirty="0">
              <a:solidFill>
                <a:srgbClr val="1F2328"/>
              </a:solidFill>
              <a:latin typeface="-apple-system"/>
            </a:endParaRPr>
          </a:p>
          <a:p>
            <a:pPr lvl="1"/>
            <a:r>
              <a:rPr lang="zh-TW" altLang="en-US" dirty="0">
                <a:solidFill>
                  <a:srgbClr val="1F2328"/>
                </a:solidFill>
                <a:latin typeface="-apple-system"/>
              </a:rPr>
              <a:t>基於 </a:t>
            </a:r>
            <a:r>
              <a:rPr lang="en-US" altLang="zh-TW" dirty="0">
                <a:solidFill>
                  <a:srgbClr val="1F2328"/>
                </a:solidFill>
                <a:latin typeface="-apple-system"/>
              </a:rPr>
              <a:t>RE </a:t>
            </a:r>
            <a:r>
              <a:rPr lang="zh-TW" altLang="en-US" dirty="0">
                <a:solidFill>
                  <a:srgbClr val="1F2328"/>
                </a:solidFill>
                <a:latin typeface="-apple-system"/>
              </a:rPr>
              <a:t>任務，可以完成對圖象中的文本內容的關繫提取，如判斷問題對</a:t>
            </a:r>
            <a:r>
              <a:rPr lang="en-US" altLang="zh-TW" dirty="0">
                <a:solidFill>
                  <a:srgbClr val="1F2328"/>
                </a:solidFill>
                <a:latin typeface="-apple-system"/>
              </a:rPr>
              <a:t>(problem pair)</a:t>
            </a:r>
            <a:r>
              <a:rPr lang="zh-TW" altLang="en-US" dirty="0">
                <a:solidFill>
                  <a:srgbClr val="1F2328"/>
                </a:solidFill>
                <a:latin typeface="-apple-system"/>
              </a:rPr>
              <a:t>。</a:t>
            </a:r>
            <a:endParaRPr lang="en-GB" dirty="0">
              <a:solidFill>
                <a:srgbClr val="1F2328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1F2328"/>
                </a:solidFill>
                <a:latin typeface="-apple-system"/>
              </a:rPr>
              <a:t>實現方法：</a:t>
            </a:r>
            <a:r>
              <a:rPr lang="en-GB" dirty="0">
                <a:solidFill>
                  <a:srgbClr val="1F2328"/>
                </a:solidFill>
                <a:latin typeface="-apple-system"/>
              </a:rPr>
              <a:t>M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ulti-modal methods such as </a:t>
            </a:r>
            <a:r>
              <a:rPr lang="en-GB" b="0" i="0" u="sng" dirty="0" err="1">
                <a:solidFill>
                  <a:srgbClr val="1F2328"/>
                </a:solidFill>
                <a:effectLst/>
                <a:latin typeface="-apple-system"/>
                <a:hlinkClick r:id="rId3"/>
              </a:rPr>
              <a:t>LayoutXLM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, VI-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LayoutXLM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, and PP-OCR inference engine</a:t>
            </a:r>
          </a:p>
          <a:p>
            <a:r>
              <a:rPr lang="en-GB" altLang="zh-CN" dirty="0">
                <a:solidFill>
                  <a:srgbClr val="1F2328"/>
                </a:solidFill>
                <a:latin typeface="-apple-system"/>
              </a:rPr>
              <a:t>Inference</a:t>
            </a:r>
            <a:r>
              <a:rPr lang="zh-CN" altLang="en-US" dirty="0">
                <a:solidFill>
                  <a:srgbClr val="1F2328"/>
                </a:solidFill>
                <a:latin typeface="-apple-system"/>
              </a:rPr>
              <a:t>案例：</a:t>
            </a:r>
            <a:r>
              <a:rPr lang="en-US" altLang="zh-CN" dirty="0" err="1">
                <a:solidFill>
                  <a:srgbClr val="1F2328"/>
                </a:solidFill>
                <a:latin typeface="-apple-system"/>
              </a:rPr>
              <a:t>LayoutXLM</a:t>
            </a:r>
            <a:r>
              <a:rPr lang="en-US" altLang="zh-CN" dirty="0">
                <a:solidFill>
                  <a:srgbClr val="1F2328"/>
                </a:solidFill>
                <a:latin typeface="-apple-system"/>
              </a:rPr>
              <a:t>  </a:t>
            </a:r>
            <a:r>
              <a:rPr lang="en-US" altLang="zh-CN" dirty="0">
                <a:solidFill>
                  <a:srgbClr val="1F2328"/>
                </a:solidFill>
                <a:latin typeface="-apple-system"/>
                <a:hlinkClick r:id="rId4"/>
              </a:rPr>
              <a:t>Torch inference tutorial</a:t>
            </a:r>
            <a:endParaRPr lang="en-US" altLang="zh-CN" dirty="0">
              <a:solidFill>
                <a:srgbClr val="1F2328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1F2328"/>
                </a:solidFill>
                <a:latin typeface="-apple-system"/>
              </a:rPr>
              <a:t>配置文檔</a:t>
            </a:r>
            <a:r>
              <a:rPr lang="en-GB" altLang="zh-CN" dirty="0">
                <a:solidFill>
                  <a:srgbClr val="1F2328"/>
                </a:solidFill>
                <a:latin typeface="-apple-system"/>
              </a:rPr>
              <a:t>(.</a:t>
            </a:r>
            <a:r>
              <a:rPr lang="en-GB" altLang="zh-CN" dirty="0" err="1">
                <a:solidFill>
                  <a:srgbClr val="1F2328"/>
                </a:solidFill>
                <a:latin typeface="-apple-system"/>
              </a:rPr>
              <a:t>yml</a:t>
            </a:r>
            <a:r>
              <a:rPr lang="en-GB" altLang="zh-CN" dirty="0">
                <a:solidFill>
                  <a:srgbClr val="1F2328"/>
                </a:solidFill>
                <a:latin typeface="-apple-system"/>
              </a:rPr>
              <a:t>)</a:t>
            </a:r>
            <a:r>
              <a:rPr lang="zh-CN" altLang="en-US" dirty="0">
                <a:solidFill>
                  <a:srgbClr val="1F2328"/>
                </a:solidFill>
                <a:latin typeface="-apple-system"/>
              </a:rPr>
              <a:t>： </a:t>
            </a:r>
            <a:r>
              <a:rPr lang="en-US" altLang="zh-CN" dirty="0" err="1">
                <a:solidFill>
                  <a:srgbClr val="1F2328"/>
                </a:solidFill>
                <a:latin typeface="-apple-system"/>
                <a:hlinkClick r:id="rId5"/>
              </a:rPr>
              <a:t>LayoutXLM.yml</a:t>
            </a:r>
            <a:endParaRPr lang="en-US" altLang="zh-CN" dirty="0">
              <a:solidFill>
                <a:srgbClr val="1F2328"/>
              </a:solidFill>
              <a:latin typeface="-apple-system"/>
            </a:endParaRPr>
          </a:p>
          <a:p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開心：從</a:t>
            </a:r>
            <a:r>
              <a:rPr lang="en-US" altLang="zh-CN" dirty="0" err="1">
                <a:solidFill>
                  <a:srgbClr val="1F2328"/>
                </a:solidFill>
                <a:latin typeface="-apple-system"/>
              </a:rPr>
              <a:t>LayoutXLM.yml</a:t>
            </a:r>
            <a:r>
              <a:rPr lang="zh-CN" altLang="en-US" dirty="0">
                <a:solidFill>
                  <a:srgbClr val="1F2328"/>
                </a:solidFill>
                <a:latin typeface="-apple-system"/>
              </a:rPr>
              <a:t>可得知，</a:t>
            </a:r>
            <a:r>
              <a:rPr lang="en-GB" altLang="zh-CN" dirty="0">
                <a:solidFill>
                  <a:srgbClr val="1F2328"/>
                </a:solidFill>
                <a:latin typeface="-apple-system"/>
              </a:rPr>
              <a:t>training</a:t>
            </a:r>
            <a:r>
              <a:rPr lang="zh-CN" altLang="en-US" dirty="0">
                <a:solidFill>
                  <a:srgbClr val="1F2328"/>
                </a:solidFill>
                <a:latin typeface="-apple-system"/>
              </a:rPr>
              <a:t>的時候也是</a:t>
            </a:r>
            <a:r>
              <a:rPr lang="en-US" altLang="zh-CN" dirty="0" err="1"/>
              <a:t>simple_dataset</a:t>
            </a:r>
            <a:r>
              <a:rPr lang="en-GB" dirty="0"/>
              <a:t>.</a:t>
            </a:r>
            <a:r>
              <a:rPr lang="en-GB" dirty="0" err="1"/>
              <a:t>py</a:t>
            </a:r>
            <a:r>
              <a:rPr lang="en-GB" dirty="0"/>
              <a:t> </a:t>
            </a:r>
            <a:r>
              <a:rPr lang="zh-CN" altLang="en-US" dirty="0"/>
              <a:t>作爲</a:t>
            </a:r>
            <a:r>
              <a:rPr lang="en-GB" altLang="zh-CN" dirty="0" err="1"/>
              <a:t>DataLoader</a:t>
            </a:r>
            <a:endParaRPr lang="en-GB" altLang="zh-CN" b="1" dirty="0">
              <a:solidFill>
                <a:srgbClr val="1F2328"/>
              </a:solidFill>
              <a:latin typeface="-apple-system"/>
            </a:endParaRPr>
          </a:p>
          <a:p>
            <a:endParaRPr lang="en-GB" altLang="zh-CN" b="1" dirty="0">
              <a:solidFill>
                <a:srgbClr val="1F2328"/>
              </a:solidFill>
              <a:latin typeface="-apple-system"/>
            </a:endParaRPr>
          </a:p>
          <a:p>
            <a:endParaRPr lang="en-GB" i="0" dirty="0">
              <a:solidFill>
                <a:srgbClr val="1F2328"/>
              </a:solidFill>
              <a:effectLst/>
              <a:latin typeface="-apple-system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0538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118D8-302B-41C5-F1FB-93C395C6A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4DB25-E5F9-653F-DCED-76344490A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dirty="0"/>
              <a:t>接下來只是一些幫助理解的</a:t>
            </a:r>
            <a:r>
              <a:rPr lang="en-GB" altLang="zh-CN" sz="4800" dirty="0"/>
              <a:t>notes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4047682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AF5D3-4CFF-9BE6-EBBF-60D0371E0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base_model.py</a:t>
            </a:r>
            <a:r>
              <a:rPr lang="zh-CN" altLang="en-US" dirty="0"/>
              <a:t>讀</a:t>
            </a:r>
            <a:r>
              <a:rPr lang="en-GB" altLang="zh-CN" dirty="0"/>
              <a:t>.</a:t>
            </a:r>
            <a:r>
              <a:rPr lang="en-GB" altLang="zh-CN" dirty="0" err="1"/>
              <a:t>yml</a:t>
            </a:r>
            <a:r>
              <a:rPr lang="en-GB" altLang="zh-CN" dirty="0"/>
              <a:t> </a:t>
            </a:r>
            <a:r>
              <a:rPr lang="zh-CN" altLang="en-US" dirty="0"/>
              <a:t>文檔，轉成</a:t>
            </a:r>
            <a:r>
              <a:rPr lang="en-GB" altLang="zh-CN" dirty="0" err="1"/>
              <a:t>pytorch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5F9DD-B0FF-6DA0-4F8D-DEDEE0D73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model\modeling\architectures\base_model.py </a:t>
            </a:r>
            <a:r>
              <a:rPr lang="zh-CN" altLang="en-US" dirty="0"/>
              <a:t>缺少 </a:t>
            </a:r>
            <a:r>
              <a:rPr lang="en-GB" sz="2000" b="0" dirty="0">
                <a:effectLst/>
                <a:latin typeface="Consolas" panose="020B0609020204030204" pitchFamily="49" charset="0"/>
              </a:rPr>
              <a:t>self._</a:t>
            </a:r>
            <a:r>
              <a:rPr lang="en-GB" sz="2000" b="0" dirty="0" err="1">
                <a:effectLst/>
                <a:latin typeface="Consolas" panose="020B0609020204030204" pitchFamily="49" charset="0"/>
              </a:rPr>
              <a:t>initialize_weights</a:t>
            </a:r>
            <a:r>
              <a:rPr lang="en-GB" sz="2000" b="0" dirty="0">
                <a:effectLst/>
                <a:latin typeface="Consolas" panose="020B0609020204030204" pitchFamily="49" charset="0"/>
              </a:rPr>
              <a:t>()</a:t>
            </a:r>
            <a:r>
              <a:rPr lang="zh-CN" altLang="en-US" sz="2000" b="0" dirty="0">
                <a:effectLst/>
                <a:latin typeface="Consolas" panose="020B0609020204030204" pitchFamily="49" charset="0"/>
              </a:rPr>
              <a:t>， </a:t>
            </a:r>
            <a:endParaRPr lang="en-GB" altLang="zh-CN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Consolas" panose="020B0609020204030204" pitchFamily="49" charset="0"/>
              </a:rPr>
              <a:t>以及</a:t>
            </a:r>
            <a:r>
              <a:rPr lang="en-GB" sz="2000" b="0" dirty="0">
                <a:effectLst/>
                <a:latin typeface="Consolas" panose="020B0609020204030204" pitchFamily="49" charset="0"/>
              </a:rPr>
              <a:t>if </a:t>
            </a:r>
            <a:r>
              <a:rPr lang="en-GB" sz="2000" b="0" dirty="0" err="1">
                <a:effectLst/>
                <a:latin typeface="Consolas" panose="020B0609020204030204" pitchFamily="49" charset="0"/>
              </a:rPr>
              <a:t>self.use_transform</a:t>
            </a:r>
            <a:r>
              <a:rPr lang="en-GB" sz="2000" b="0" dirty="0"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GB" sz="2000" b="0" dirty="0">
                <a:effectLst/>
                <a:latin typeface="Consolas" panose="020B0609020204030204" pitchFamily="49" charset="0"/>
              </a:rPr>
              <a:t>        x = </a:t>
            </a:r>
            <a:r>
              <a:rPr lang="en-GB" sz="2000" b="0" dirty="0" err="1">
                <a:effectLst/>
                <a:latin typeface="Consolas" panose="020B0609020204030204" pitchFamily="49" charset="0"/>
              </a:rPr>
              <a:t>self.transform</a:t>
            </a:r>
            <a:r>
              <a:rPr lang="en-GB" sz="2000" b="0" dirty="0">
                <a:effectLst/>
                <a:latin typeface="Consolas" panose="020B0609020204030204" pitchFamily="49" charset="0"/>
              </a:rPr>
              <a:t>(x)</a:t>
            </a:r>
          </a:p>
          <a:p>
            <a:endParaRPr lang="en-GB" altLang="zh-CN" sz="2000" dirty="0">
              <a:latin typeface="Consolas" panose="020B0609020204030204" pitchFamily="49" charset="0"/>
            </a:endParaRPr>
          </a:p>
          <a:p>
            <a:r>
              <a:rPr lang="zh-CN" altLang="en-US" dirty="0"/>
              <a:t>剩下的和</a:t>
            </a:r>
            <a:r>
              <a:rPr lang="en-US" altLang="zh-CN" dirty="0" err="1"/>
              <a:t>OCR_infer</a:t>
            </a:r>
            <a:r>
              <a:rPr lang="en-US" altLang="zh-CN" dirty="0"/>
              <a:t> </a:t>
            </a:r>
            <a:r>
              <a:rPr lang="zh-CN" altLang="en-US" dirty="0"/>
              <a:t>的</a:t>
            </a:r>
            <a:r>
              <a:rPr lang="en-GB" dirty="0"/>
              <a:t>base_model.py</a:t>
            </a:r>
            <a:r>
              <a:rPr lang="zh-CN" altLang="en-US" dirty="0"/>
              <a:t>一致</a:t>
            </a:r>
            <a:endParaRPr lang="en-GB" altLang="zh-CN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649CB6-8B67-26E0-DB6B-F8BC150A1DAB}"/>
              </a:ext>
            </a:extLst>
          </p:cNvPr>
          <p:cNvSpPr txBox="1"/>
          <p:nvPr/>
        </p:nvSpPr>
        <p:spPr>
          <a:xfrm>
            <a:off x="4845377" y="6488668"/>
            <a:ext cx="3146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GB" sz="1800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968647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6B172-D1F2-E81F-961C-B2BED6F26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Dataloader: model\data\simple_dataset.py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B8EF7-CFF7-CE79-40F7-D4D77997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model\data\simple_dataset.py line 56:</a:t>
            </a:r>
          </a:p>
          <a:p>
            <a:endParaRPr lang="it-IT" dirty="0"/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SimpleDataSet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345E18-69D3-1B1F-AE56-C4ACDC08428C}"/>
              </a:ext>
            </a:extLst>
          </p:cNvPr>
          <p:cNvSpPr txBox="1"/>
          <p:nvPr/>
        </p:nvSpPr>
        <p:spPr>
          <a:xfrm>
            <a:off x="4845377" y="6488668"/>
            <a:ext cx="3146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GB" sz="1800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809864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87CE2-FA5B-B2F3-7F32-6B7D316B8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CPU</a:t>
            </a:r>
            <a:r>
              <a:rPr lang="zh-CN" altLang="en-US" dirty="0"/>
              <a:t>所以我把</a:t>
            </a:r>
            <a:r>
              <a:rPr lang="en-GB" altLang="zh-CN" dirty="0" err="1"/>
              <a:t>cuda</a:t>
            </a:r>
            <a:r>
              <a:rPr lang="zh-CN" altLang="en-US" dirty="0"/>
              <a:t>這行改了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0312F-1931-6E9B-AC14-4A8345F99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Program.py line 98 </a:t>
            </a:r>
          </a:p>
          <a:p>
            <a:r>
              <a:rPr lang="en-GB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device = '</a:t>
            </a:r>
            <a:r>
              <a:rPr lang="en-GB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cuda</a:t>
            </a:r>
            <a:r>
              <a:rPr lang="en-GB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:{}'.format(config['Global']['</a:t>
            </a:r>
            <a:r>
              <a:rPr lang="en-GB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gpu_id</a:t>
            </a:r>
            <a:r>
              <a:rPr lang="en-GB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']) if </a:t>
            </a:r>
            <a:r>
              <a:rPr lang="en-GB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use_gpu</a:t>
            </a:r>
            <a:r>
              <a:rPr lang="en-GB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else '</a:t>
            </a:r>
            <a:r>
              <a:rPr lang="en-GB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cpu</a:t>
            </a:r>
            <a:r>
              <a:rPr lang="en-GB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</a:t>
            </a:r>
            <a:endParaRPr lang="en-GB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6469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0ECF5-BF7E-982E-A0B9-0C138C4DD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when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3AB5E-2C63-BA19-0C9C-B9205C55D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" y="1825625"/>
            <a:ext cx="11597640" cy="40722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500" b="1" dirty="0"/>
              <a:t> error happened with </a:t>
            </a:r>
            <a:r>
              <a:rPr lang="en-GB" sz="1500" b="1" dirty="0" err="1"/>
              <a:t>msg:Traceback</a:t>
            </a:r>
            <a:r>
              <a:rPr lang="en-GB" sz="1500" b="1" dirty="0"/>
              <a:t> (most recent call last):</a:t>
            </a:r>
          </a:p>
          <a:p>
            <a:pPr marL="0" indent="0">
              <a:buNone/>
            </a:pPr>
            <a:r>
              <a:rPr lang="en-GB" sz="1500" b="1" dirty="0"/>
              <a:t>  File "C:\Users\PingChen\OneDrive - The University of Liverpool\Desktop\KYC </a:t>
            </a:r>
            <a:r>
              <a:rPr lang="zh-TW" altLang="en-US" sz="1500" b="1" dirty="0"/>
              <a:t>副業</a:t>
            </a:r>
            <a:r>
              <a:rPr lang="en-US" altLang="zh-TW" sz="1500" b="1" dirty="0"/>
              <a:t>\</a:t>
            </a:r>
            <a:r>
              <a:rPr lang="en-GB" sz="1500" b="1" dirty="0"/>
              <a:t>OCR\</a:t>
            </a:r>
            <a:r>
              <a:rPr lang="en-GB" sz="1500" b="1" dirty="0" err="1"/>
              <a:t>ocr_training_det</a:t>
            </a:r>
            <a:r>
              <a:rPr lang="en-GB" sz="1500" b="1" dirty="0"/>
              <a:t>\model\data\simple_dataset.py", line 131, in __</a:t>
            </a:r>
            <a:r>
              <a:rPr lang="en-GB" sz="1500" b="1" dirty="0" err="1"/>
              <a:t>getitem</a:t>
            </a:r>
            <a:r>
              <a:rPr lang="en-GB" sz="1500" b="1" dirty="0"/>
              <a:t>__</a:t>
            </a:r>
          </a:p>
          <a:p>
            <a:pPr marL="0" indent="0">
              <a:buNone/>
            </a:pPr>
            <a:r>
              <a:rPr lang="en-GB" sz="1500" b="1" dirty="0"/>
              <a:t>    outs = transform(data, </a:t>
            </a:r>
            <a:r>
              <a:rPr lang="en-GB" sz="1500" b="1" dirty="0" err="1"/>
              <a:t>self.ops</a:t>
            </a:r>
            <a:r>
              <a:rPr lang="en-GB" sz="1500" b="1" dirty="0"/>
              <a:t>)</a:t>
            </a:r>
          </a:p>
          <a:p>
            <a:pPr marL="0" indent="0">
              <a:buNone/>
            </a:pPr>
            <a:r>
              <a:rPr lang="en-GB" sz="1500" b="1" dirty="0"/>
              <a:t>  File "C:\Users\PingChen\OneDrive - The University of Liverpool\Desktop\KYC </a:t>
            </a:r>
            <a:r>
              <a:rPr lang="zh-TW" altLang="en-US" sz="1500" b="1" dirty="0"/>
              <a:t>副業</a:t>
            </a:r>
            <a:r>
              <a:rPr lang="en-US" altLang="zh-TW" sz="1500" b="1" dirty="0"/>
              <a:t>\</a:t>
            </a:r>
            <a:r>
              <a:rPr lang="en-GB" sz="1500" b="1" dirty="0"/>
              <a:t>OCR\</a:t>
            </a:r>
            <a:r>
              <a:rPr lang="en-GB" sz="1500" b="1" dirty="0" err="1"/>
              <a:t>ocr_training_det</a:t>
            </a:r>
            <a:r>
              <a:rPr lang="en-GB" sz="1500" b="1" dirty="0"/>
              <a:t>\model\data\</a:t>
            </a:r>
            <a:r>
              <a:rPr lang="en-GB" sz="1500" b="1" dirty="0" err="1"/>
              <a:t>imaug</a:t>
            </a:r>
            <a:r>
              <a:rPr lang="en-GB" sz="1500" b="1" dirty="0"/>
              <a:t>\__init__.py", line 13, in transform</a:t>
            </a:r>
          </a:p>
          <a:p>
            <a:pPr marL="0" indent="0">
              <a:buNone/>
            </a:pPr>
            <a:r>
              <a:rPr lang="en-GB" sz="1500" b="1" dirty="0"/>
              <a:t>    data = op(data)</a:t>
            </a:r>
          </a:p>
          <a:p>
            <a:pPr marL="0" indent="0">
              <a:buNone/>
            </a:pPr>
            <a:r>
              <a:rPr lang="en-GB" sz="1500" b="1" dirty="0"/>
              <a:t>  File "C:\Users\PingChen\OneDrive - The University of Liverpool\Desktop\KYC </a:t>
            </a:r>
            <a:r>
              <a:rPr lang="zh-TW" altLang="en-US" sz="1500" b="1" dirty="0"/>
              <a:t>副業</a:t>
            </a:r>
            <a:r>
              <a:rPr lang="en-US" altLang="zh-TW" sz="1500" b="1" dirty="0"/>
              <a:t>\</a:t>
            </a:r>
            <a:r>
              <a:rPr lang="en-GB" sz="1500" b="1" dirty="0"/>
              <a:t>OCR\</a:t>
            </a:r>
            <a:r>
              <a:rPr lang="en-GB" sz="1500" b="1" dirty="0" err="1"/>
              <a:t>ocr_training_det</a:t>
            </a:r>
            <a:r>
              <a:rPr lang="en-GB" sz="1500" b="1" dirty="0"/>
              <a:t>\model\data\</a:t>
            </a:r>
            <a:r>
              <a:rPr lang="en-GB" sz="1500" b="1" dirty="0" err="1"/>
              <a:t>imaug</a:t>
            </a:r>
            <a:r>
              <a:rPr lang="en-GB" sz="1500" b="1" dirty="0"/>
              <a:t>\label_ops.py", line 28, in __call__</a:t>
            </a:r>
          </a:p>
          <a:p>
            <a:pPr marL="0" indent="0">
              <a:buNone/>
            </a:pPr>
            <a:r>
              <a:rPr lang="en-GB" sz="1500" b="1" dirty="0"/>
              <a:t>    </a:t>
            </a:r>
            <a:r>
              <a:rPr lang="en-GB" sz="1500" b="1" dirty="0" err="1"/>
              <a:t>txt_tags</a:t>
            </a:r>
            <a:r>
              <a:rPr lang="en-GB" sz="1500" b="1" dirty="0"/>
              <a:t> = </a:t>
            </a:r>
            <a:r>
              <a:rPr lang="en-GB" sz="1500" b="1" dirty="0" err="1"/>
              <a:t>np.array</a:t>
            </a:r>
            <a:r>
              <a:rPr lang="en-GB" sz="1500" b="1" dirty="0"/>
              <a:t>(</a:t>
            </a:r>
            <a:r>
              <a:rPr lang="en-GB" sz="1500" b="1" dirty="0" err="1"/>
              <a:t>txt_tags,dtype</a:t>
            </a:r>
            <a:r>
              <a:rPr lang="en-GB" sz="1500" b="1" dirty="0"/>
              <a:t>=</a:t>
            </a:r>
            <a:r>
              <a:rPr lang="en-GB" sz="1500" b="1" dirty="0" err="1"/>
              <a:t>np.bool</a:t>
            </a:r>
            <a:r>
              <a:rPr lang="en-GB" sz="1500" b="1" dirty="0"/>
              <a:t>)</a:t>
            </a:r>
          </a:p>
          <a:p>
            <a:pPr marL="0" indent="0">
              <a:buNone/>
            </a:pPr>
            <a:r>
              <a:rPr lang="en-GB" sz="1500" b="1" dirty="0"/>
              <a:t>  File "C:\Users\PingChen\AppData\Local\anaconda3\envs\OCR_test\lib\site-packages\numpy\__init__.py", line 305, in __</a:t>
            </a:r>
            <a:r>
              <a:rPr lang="en-GB" sz="1500" b="1" dirty="0" err="1"/>
              <a:t>getattr</a:t>
            </a:r>
            <a:r>
              <a:rPr lang="en-GB" sz="1500" b="1" dirty="0"/>
              <a:t>__</a:t>
            </a:r>
          </a:p>
          <a:p>
            <a:pPr marL="0" indent="0">
              <a:buNone/>
            </a:pPr>
            <a:r>
              <a:rPr lang="en-GB" sz="1500" b="1" dirty="0"/>
              <a:t>    raise </a:t>
            </a:r>
            <a:r>
              <a:rPr lang="en-GB" sz="1500" b="1" dirty="0" err="1"/>
              <a:t>AttributeError</a:t>
            </a:r>
            <a:r>
              <a:rPr lang="en-GB" sz="1500" b="1" dirty="0"/>
              <a:t>(__</a:t>
            </a:r>
            <a:r>
              <a:rPr lang="en-GB" sz="1500" b="1" dirty="0" err="1"/>
              <a:t>former_attrs</a:t>
            </a:r>
            <a:r>
              <a:rPr lang="en-GB" sz="1500" b="1" dirty="0"/>
              <a:t>__[</a:t>
            </a:r>
            <a:r>
              <a:rPr lang="en-GB" sz="1500" b="1" dirty="0" err="1"/>
              <a:t>attr</a:t>
            </a:r>
            <a:r>
              <a:rPr lang="en-GB" sz="1500" b="1" dirty="0"/>
              <a:t>])</a:t>
            </a:r>
          </a:p>
          <a:p>
            <a:pPr marL="0" indent="0">
              <a:buNone/>
            </a:pPr>
            <a:r>
              <a:rPr lang="en-GB" sz="1500" b="1" dirty="0" err="1"/>
              <a:t>AttributeError</a:t>
            </a:r>
            <a:r>
              <a:rPr lang="en-GB" sz="1500" b="1" dirty="0"/>
              <a:t>: module '</a:t>
            </a:r>
            <a:r>
              <a:rPr lang="en-GB" sz="1500" b="1" dirty="0" err="1"/>
              <a:t>numpy</a:t>
            </a:r>
            <a:r>
              <a:rPr lang="en-GB" sz="1500" b="1" dirty="0"/>
              <a:t>' has no attribute 'bool'.</a:t>
            </a:r>
          </a:p>
          <a:p>
            <a:pPr marL="0" indent="0">
              <a:buNone/>
            </a:pPr>
            <a:r>
              <a:rPr lang="en-GB" sz="1500" b="1" dirty="0"/>
              <a:t>https://numpy.org/devdocs/release/1.20.0-notes.html#deprecations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E2F764-0241-072F-CBFC-06F8C3161EA4}"/>
              </a:ext>
            </a:extLst>
          </p:cNvPr>
          <p:cNvSpPr txBox="1"/>
          <p:nvPr/>
        </p:nvSpPr>
        <p:spPr>
          <a:xfrm>
            <a:off x="1836420" y="6256020"/>
            <a:ext cx="9281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 err="1">
                <a:solidFill>
                  <a:srgbClr val="1F2328"/>
                </a:solidFill>
                <a:effectLst/>
                <a:latin typeface="-apple-system"/>
              </a:rPr>
              <a:t>numpy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版本尝试了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1.24.4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和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1.24.3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，都会报这个错，但是安装</a:t>
            </a:r>
            <a:r>
              <a:rPr lang="en-GB" altLang="zh-CN" b="0" i="0" dirty="0" err="1">
                <a:solidFill>
                  <a:srgbClr val="1F2328"/>
                </a:solidFill>
                <a:effectLst/>
                <a:latin typeface="-apple-system"/>
              </a:rPr>
              <a:t>numpy</a:t>
            </a:r>
            <a:r>
              <a:rPr lang="en-GB" altLang="zh-CN" b="0" i="0" dirty="0">
                <a:solidFill>
                  <a:srgbClr val="1F2328"/>
                </a:solidFill>
                <a:effectLst/>
                <a:latin typeface="-apple-system"/>
              </a:rPr>
              <a:t>==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1.23.2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版本就能正常运行了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757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0145A-F57D-FA42-3C12-054F2AA24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3B940-C76F-1B3E-8C49-E7674C22D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舊模型</a:t>
            </a:r>
            <a:r>
              <a:rPr lang="en-GB" altLang="zh-CN" dirty="0"/>
              <a:t>(Resnet)</a:t>
            </a:r>
            <a:r>
              <a:rPr lang="en-US" altLang="zh-CN" dirty="0"/>
              <a:t>training</a:t>
            </a:r>
            <a:r>
              <a:rPr lang="zh-CN" altLang="en-US" dirty="0"/>
              <a:t>指令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&gt;</a:t>
            </a:r>
            <a:r>
              <a:rPr lang="en-GB" dirty="0"/>
              <a:t>python train.py --config ./ configs/det/det_r50_vd_db.yml</a:t>
            </a:r>
          </a:p>
          <a:p>
            <a:pPr marL="0" indent="0">
              <a:buNone/>
            </a:pPr>
            <a:endParaRPr lang="en-GB" dirty="0"/>
          </a:p>
          <a:p>
            <a:r>
              <a:rPr lang="zh-CN" altLang="en-US" dirty="0"/>
              <a:t>新模型（</a:t>
            </a:r>
            <a:r>
              <a:rPr lang="en-GB" altLang="zh-CN" dirty="0" err="1"/>
              <a:t>Resnet_vd</a:t>
            </a:r>
            <a:r>
              <a:rPr lang="zh-CN" altLang="en-US" dirty="0"/>
              <a:t>）</a:t>
            </a:r>
            <a:r>
              <a:rPr lang="en-GB" altLang="zh-CN" dirty="0"/>
              <a:t>training</a:t>
            </a:r>
            <a:r>
              <a:rPr lang="zh-CN" altLang="en-US" dirty="0"/>
              <a:t>指令</a:t>
            </a:r>
            <a:endParaRPr lang="en-GB" altLang="zh-CN" dirty="0"/>
          </a:p>
          <a:p>
            <a:pPr marL="0" indent="0">
              <a:buNone/>
            </a:pPr>
            <a:r>
              <a:rPr lang="en-US" dirty="0"/>
              <a:t>&gt;</a:t>
            </a:r>
            <a:r>
              <a:rPr lang="en-GB" dirty="0"/>
              <a:t>python train.py --config ./configs/det/det_r50_vd_db_v2.0.yml</a:t>
            </a:r>
            <a:endParaRPr lang="en-GB" altLang="zh-CN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0687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86F4E-223A-02FE-50C3-151194172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library note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E7BA5-BCBA-B708-1E08-D6DDC519F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 = 3.8.19</a:t>
            </a:r>
          </a:p>
          <a:p>
            <a:r>
              <a:rPr lang="en-GB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paddleocr</a:t>
            </a:r>
            <a:r>
              <a:rPr lang="en-GB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&gt;=2.0.1“</a:t>
            </a:r>
          </a:p>
          <a:p>
            <a:r>
              <a:rPr lang="en-GB" sz="1800" dirty="0" err="1">
                <a:solidFill>
                  <a:srgbClr val="A31515"/>
                </a:solidFill>
                <a:latin typeface="Courier New" panose="02070309020205020404" pitchFamily="49" charset="0"/>
              </a:rPr>
              <a:t>Paddlepaddle</a:t>
            </a:r>
            <a:r>
              <a:rPr lang="en-GB" sz="1800" dirty="0">
                <a:solidFill>
                  <a:srgbClr val="A31515"/>
                </a:solidFill>
                <a:latin typeface="Courier New" panose="02070309020205020404" pitchFamily="49" charset="0"/>
              </a:rPr>
              <a:t> == 2.1.0</a:t>
            </a:r>
          </a:p>
          <a:p>
            <a:r>
              <a:rPr lang="en-GB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Tensorboard</a:t>
            </a:r>
            <a:endParaRPr lang="en-GB" sz="1800" b="0" dirty="0">
              <a:solidFill>
                <a:srgbClr val="A31515"/>
              </a:solidFill>
              <a:effectLst/>
              <a:latin typeface="Courier New" panose="02070309020205020404" pitchFamily="49" charset="0"/>
            </a:endParaRPr>
          </a:p>
          <a:p>
            <a:endParaRPr lang="en-GB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3633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0F620-552A-DA4A-2C3A-2664F6AC6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Training error: weight cannot be loaded to </a:t>
            </a:r>
            <a:r>
              <a:rPr lang="en-US" altLang="zh-CN" dirty="0" err="1"/>
              <a:t>cuda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CAD23-C501-5F7D-EF88-491044C0E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RuntimeError</a:t>
            </a:r>
            <a:r>
              <a:rPr lang="en-GB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: Input type (</a:t>
            </a:r>
            <a:r>
              <a:rPr lang="en-GB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torch.cuda.FloatTensor</a:t>
            </a:r>
            <a:r>
              <a:rPr lang="en-GB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) and weight type (</a:t>
            </a:r>
            <a:r>
              <a:rPr lang="en-GB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torch.FloatTensor</a:t>
            </a:r>
            <a:r>
              <a:rPr lang="en-GB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) should be the same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8768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6C9B9-4BF3-9062-E84F-A4CAC817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OCR_INFER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5C663-647B-7DFA-2853-D20B6F378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>
                <a:latin typeface="Consolas" panose="020B0609020204030204" pitchFamily="49" charset="0"/>
              </a:rPr>
              <a:t>tools\infer\</a:t>
            </a:r>
            <a:r>
              <a:rPr lang="en-US" altLang="zh-CN" sz="1800" b="0" dirty="0">
                <a:effectLst/>
                <a:latin typeface="Consolas" panose="020B0609020204030204" pitchFamily="49" charset="0"/>
              </a:rPr>
              <a:t>predict_det.py</a:t>
            </a:r>
            <a:r>
              <a:rPr lang="zh-CN" altLang="en-US" sz="1800" b="0" dirty="0">
                <a:effectLst/>
                <a:latin typeface="Consolas" panose="020B0609020204030204" pitchFamily="49" charset="0"/>
              </a:rPr>
              <a:t>中</a:t>
            </a:r>
            <a:endParaRPr lang="en-GB" sz="1800" b="0" dirty="0">
              <a:effectLst/>
              <a:latin typeface="Consolas" panose="020B0609020204030204" pitchFamily="49" charset="0"/>
            </a:endParaRPr>
          </a:p>
          <a:p>
            <a:r>
              <a:rPr lang="en-GB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GB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pytorchocr</a:t>
            </a:r>
            <a:r>
              <a:rPr lang="en-GB" sz="1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utils</a:t>
            </a:r>
            <a:r>
              <a:rPr lang="en-GB" sz="1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utility</a:t>
            </a:r>
            <a:r>
              <a:rPr lang="en-GB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get_image_file_list</a:t>
            </a:r>
            <a:r>
              <a:rPr lang="en-GB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check_and_read_gif</a:t>
            </a:r>
            <a:endParaRPr lang="en-GB" sz="1800" b="0" dirty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把</a:t>
            </a:r>
            <a:r>
              <a:rPr lang="en-GB" sz="1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pytorchocr</a:t>
            </a:r>
            <a:r>
              <a:rPr lang="en-GB" sz="1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utils</a:t>
            </a:r>
            <a:r>
              <a:rPr lang="en-GB" sz="1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utility</a:t>
            </a:r>
            <a:r>
              <a:rPr lang="zh-CN" altLang="en-US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一些</a:t>
            </a:r>
            <a:r>
              <a:rPr lang="en-US" altLang="zh-CN" sz="1800" dirty="0">
                <a:solidFill>
                  <a:srgbClr val="4EC9B0"/>
                </a:solidFill>
                <a:latin typeface="Consolas" panose="020B0609020204030204" pitchFamily="49" charset="0"/>
              </a:rPr>
              <a:t>inference</a:t>
            </a:r>
            <a:r>
              <a:rPr lang="zh-CN" altLang="en-US" sz="1800">
                <a:solidFill>
                  <a:srgbClr val="4EC9B0"/>
                </a:solidFill>
                <a:latin typeface="Consolas" panose="020B0609020204030204" pitchFamily="49" charset="0"/>
              </a:rPr>
              <a:t>細節抄起來就可以了</a:t>
            </a:r>
            <a:endParaRPr lang="en-GB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9057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08B1F-807E-C4A4-26F9-9FD9208B8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3BD1D-B8F0-A0E0-B60A-0FCBBE883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78695" cy="4351338"/>
          </a:xfrm>
        </p:spPr>
        <p:txBody>
          <a:bodyPr/>
          <a:lstStyle/>
          <a:p>
            <a:r>
              <a:rPr lang="en-US" altLang="zh-CN" dirty="0"/>
              <a:t>Index 1 is out of bounds with dimension 1 with size 1</a:t>
            </a:r>
          </a:p>
          <a:p>
            <a:r>
              <a:rPr lang="en-US" dirty="0"/>
              <a:t>Predict maps, threshold </a:t>
            </a:r>
            <a:r>
              <a:rPr lang="zh-CN" altLang="en-US" dirty="0"/>
              <a:t>是什麽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207A26-01DE-5D33-6CCA-A176A5DB4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895" y="1018320"/>
            <a:ext cx="8797595" cy="482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995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2A826-025E-080A-8D44-5D92948AF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4723B-73BA-D06F-1E0F-FCA0300C6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 filter-branch -f --tree-filter 'rm -f VAT.zip' HEAD --all</a:t>
            </a:r>
          </a:p>
          <a:p>
            <a:r>
              <a:rPr lang="en-GB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Clean up the repository</a:t>
            </a: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  <a:endParaRPr lang="en-GB" dirty="0"/>
          </a:p>
          <a:p>
            <a:r>
              <a:rPr lang="en-GB" dirty="0"/>
              <a:t>git </a:t>
            </a:r>
            <a:r>
              <a:rPr lang="en-GB" dirty="0" err="1"/>
              <a:t>reflog</a:t>
            </a:r>
            <a:r>
              <a:rPr lang="en-GB" dirty="0"/>
              <a:t> expire --expire=now --all</a:t>
            </a:r>
          </a:p>
          <a:p>
            <a:r>
              <a:rPr lang="en-GB" dirty="0"/>
              <a:t>git </a:t>
            </a:r>
            <a:r>
              <a:rPr lang="en-GB" dirty="0" err="1"/>
              <a:t>gc</a:t>
            </a:r>
            <a:r>
              <a:rPr lang="en-GB" dirty="0"/>
              <a:t> --prune=now –aggressive</a:t>
            </a:r>
          </a:p>
          <a:p>
            <a:r>
              <a:rPr lang="en-GB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Force push the changes to the remote repository</a:t>
            </a: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r>
              <a:rPr lang="en-GB" dirty="0"/>
              <a:t>git push origin --force --all</a:t>
            </a:r>
          </a:p>
          <a:p>
            <a:r>
              <a:rPr lang="en-GB"/>
              <a:t>git push origin --force --tags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23130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3B7C6-CE29-8623-A0D5-4ED2A2AF9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增加</a:t>
            </a:r>
            <a:r>
              <a:rPr lang="en-GB" altLang="zh-CN" dirty="0"/>
              <a:t>backbone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1D09D-DCE2-A0CB-A5D7-A6444B7D1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pytorchocr/modeling/backbones/__init__.py</a:t>
            </a:r>
            <a:r>
              <a:rPr lang="zh-CN" altLang="en-US" dirty="0"/>
              <a:t>中 </a:t>
            </a:r>
            <a:endParaRPr lang="en-GB" altLang="zh-CN" dirty="0"/>
          </a:p>
          <a:p>
            <a:pPr marL="0" indent="0">
              <a:buNone/>
            </a:pPr>
            <a:r>
              <a:rPr lang="en-GB" altLang="zh-CN" dirty="0"/>
              <a:t>def </a:t>
            </a:r>
            <a:r>
              <a:rPr lang="en-GB" altLang="zh-CN" dirty="0" err="1"/>
              <a:t>build_backbone</a:t>
            </a:r>
            <a:r>
              <a:rPr lang="en-GB" altLang="zh-CN" dirty="0"/>
              <a:t>(config, </a:t>
            </a:r>
            <a:r>
              <a:rPr lang="en-GB" altLang="zh-CN" dirty="0" err="1"/>
              <a:t>model_type</a:t>
            </a:r>
            <a:r>
              <a:rPr lang="en-GB" altLang="zh-CN" dirty="0"/>
              <a:t>): </a:t>
            </a:r>
            <a:r>
              <a:rPr lang="zh-CN" altLang="en-US" dirty="0"/>
              <a:t>可以定義</a:t>
            </a:r>
            <a:r>
              <a:rPr lang="en-US" altLang="zh-CN" dirty="0"/>
              <a:t>model backbone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回到</a:t>
            </a:r>
            <a:r>
              <a:rPr lang="en-US" altLang="zh-CN" dirty="0" err="1"/>
              <a:t>ocr_training_det</a:t>
            </a:r>
            <a:r>
              <a:rPr lang="en-US" altLang="zh-CN" dirty="0"/>
              <a:t> </a:t>
            </a:r>
            <a:r>
              <a:rPr lang="zh-CN" altLang="en-US" dirty="0"/>
              <a:t>的</a:t>
            </a:r>
            <a:r>
              <a:rPr lang="en-GB" altLang="zh-CN" dirty="0"/>
              <a:t>.</a:t>
            </a:r>
            <a:r>
              <a:rPr lang="en-GB" dirty="0"/>
              <a:t>/modeling/backbones/__init__.py, </a:t>
            </a:r>
            <a:r>
              <a:rPr lang="zh-CN" altLang="en-US" dirty="0"/>
              <a:t>改動 </a:t>
            </a:r>
            <a:r>
              <a:rPr lang="en-GB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support_dict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[</a:t>
            </a:r>
            <a:r>
              <a:rPr lang="en-GB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GB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ResNet</a:t>
            </a:r>
            <a:r>
              <a:rPr lang="en-GB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en-GB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GB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ResNet_vd</a:t>
            </a:r>
            <a:r>
              <a:rPr lang="en-GB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’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92488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AAD88-31E5-70C5-B3BB-863EA0CED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Load </a:t>
            </a:r>
            <a:r>
              <a:rPr lang="en-GB" dirty="0" err="1"/>
              <a:t>Pytorch</a:t>
            </a:r>
            <a:r>
              <a:rPr lang="en-GB" dirty="0"/>
              <a:t> weights (.</a:t>
            </a:r>
            <a:r>
              <a:rPr lang="en-GB" dirty="0" err="1"/>
              <a:t>pth</a:t>
            </a:r>
            <a:r>
              <a:rPr lang="en-GB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7B0B2-5B71-DD5E-FAF1-5B85D3F46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Comment out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pytorchocr.modeling.transforms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import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build_transform</a:t>
            </a:r>
            <a:r>
              <a:rPr lang="en-GB" dirty="0"/>
              <a:t> because detection does not need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GB" dirty="0"/>
              <a:t>. </a:t>
            </a:r>
          </a:p>
          <a:p>
            <a:r>
              <a:rPr lang="en-GB" dirty="0"/>
              <a:t>For rec,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transform </a:t>
            </a:r>
            <a:r>
              <a:rPr lang="en-GB" dirty="0"/>
              <a:t>can be </a:t>
            </a:r>
            <a:r>
              <a:rPr lang="en-GB" dirty="0" err="1"/>
              <a:t>TPS,None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64976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B83DE-AC4C-E76D-F3B7-B4FCAFC52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Pytorch</a:t>
            </a:r>
            <a:r>
              <a:rPr lang="en-GB" dirty="0"/>
              <a:t> Optimizer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0C81B-CC90-15D6-6A1B-1809D9102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原來的</a:t>
            </a:r>
            <a:r>
              <a:rPr lang="en-GB" altLang="zh-CN" dirty="0" err="1"/>
              <a:t>yml</a:t>
            </a:r>
            <a:r>
              <a:rPr lang="en-GB" altLang="zh-CN" dirty="0"/>
              <a:t> </a:t>
            </a:r>
            <a:r>
              <a:rPr lang="zh-CN" altLang="en-US" dirty="0"/>
              <a:t>指定的</a:t>
            </a:r>
            <a:r>
              <a:rPr lang="en-GB" altLang="zh-CN" dirty="0"/>
              <a:t>optimizer</a:t>
            </a:r>
            <a:r>
              <a:rPr lang="zh-CN" altLang="en-US" dirty="0"/>
              <a:t> </a:t>
            </a:r>
            <a:r>
              <a:rPr lang="en-GB" altLang="zh-CN" dirty="0"/>
              <a:t>key</a:t>
            </a:r>
            <a:r>
              <a:rPr lang="zh-CN" altLang="en-US" dirty="0"/>
              <a:t>是</a:t>
            </a:r>
            <a:r>
              <a:rPr lang="en-GB" altLang="zh-CN" dirty="0"/>
              <a:t>paddle</a:t>
            </a:r>
            <a:r>
              <a:rPr lang="zh-CN" altLang="en-US" dirty="0"/>
              <a:t>内置的，所以下載任何</a:t>
            </a:r>
            <a:r>
              <a:rPr lang="en-GB" altLang="zh-CN" dirty="0"/>
              <a:t>paddle </a:t>
            </a:r>
            <a:r>
              <a:rPr lang="en-GB" altLang="zh-CN" dirty="0" err="1"/>
              <a:t>yml</a:t>
            </a:r>
            <a:r>
              <a:rPr lang="en-GB" altLang="zh-CN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之後要自己改成</a:t>
            </a:r>
            <a:r>
              <a:rPr lang="en-GB" altLang="zh-CN" dirty="0" err="1"/>
              <a:t>pytorch</a:t>
            </a:r>
            <a:r>
              <a:rPr lang="zh-CN" altLang="en-US" dirty="0"/>
              <a:t>的</a:t>
            </a:r>
            <a:r>
              <a:rPr lang="en-GB" altLang="zh-CN" dirty="0"/>
              <a:t>optimizer</a:t>
            </a:r>
          </a:p>
          <a:p>
            <a:r>
              <a:rPr lang="zh-CN" altLang="en-US" dirty="0"/>
              <a:t>改</a:t>
            </a:r>
            <a:r>
              <a:rPr lang="en-GB" altLang="zh-CN" dirty="0"/>
              <a:t>.</a:t>
            </a:r>
            <a:r>
              <a:rPr lang="en-GB" altLang="zh-CN" dirty="0" err="1"/>
              <a:t>yml</a:t>
            </a:r>
            <a:r>
              <a:rPr lang="zh-CN" altLang="en-US" dirty="0"/>
              <a:t> 的</a:t>
            </a:r>
            <a:r>
              <a:rPr lang="en-GB" altLang="zh-CN" dirty="0"/>
              <a:t>optimizer key</a:t>
            </a:r>
          </a:p>
          <a:p>
            <a:r>
              <a:rPr lang="zh-CN" altLang="en-US" dirty="0"/>
              <a:t>改</a:t>
            </a:r>
            <a:r>
              <a:rPr lang="en-GB" altLang="zh-CN" dirty="0"/>
              <a:t>./</a:t>
            </a:r>
            <a:r>
              <a:rPr lang="en-US" altLang="zh-CN" dirty="0"/>
              <a:t>model/utils/ </a:t>
            </a:r>
            <a:r>
              <a:rPr lang="zh-CN" altLang="en-US" dirty="0"/>
              <a:t>中的</a:t>
            </a:r>
            <a:r>
              <a:rPr lang="en-GB" altLang="zh-CN" dirty="0"/>
              <a:t>optimizer, </a:t>
            </a:r>
            <a:r>
              <a:rPr lang="zh-CN" altLang="en-US" dirty="0"/>
              <a:t>可參考</a:t>
            </a:r>
            <a:r>
              <a:rPr lang="en-GB" altLang="zh-CN" dirty="0">
                <a:hlinkClick r:id="rId2"/>
              </a:rPr>
              <a:t>PPOCR optimizer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398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3E6DF-000E-CC78-E4BD-FBA16F065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D7332-4F9D-96A5-3488-C219FA6D3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來研究一下怎麽自定義</a:t>
            </a:r>
            <a:r>
              <a:rPr lang="en-US" altLang="zh-CN" dirty="0"/>
              <a:t>Training Data!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7443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F3DA2-D015-FB47-C7CF-B703DEBE4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配置文檔 </a:t>
            </a:r>
            <a:r>
              <a:rPr lang="en-GB" altLang="zh-CN" dirty="0"/>
              <a:t>.</a:t>
            </a:r>
            <a:r>
              <a:rPr lang="en-GB" altLang="zh-CN" dirty="0" err="1"/>
              <a:t>yml</a:t>
            </a:r>
            <a:r>
              <a:rPr lang="en-GB" altLang="zh-CN" dirty="0"/>
              <a:t> </a:t>
            </a:r>
            <a:r>
              <a:rPr lang="zh-CN" altLang="en-US" dirty="0"/>
              <a:t>指向已有的</a:t>
            </a:r>
            <a:r>
              <a:rPr lang="en-GB" altLang="zh-CN" dirty="0"/>
              <a:t>training dataset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C433D-E550-FD49-36FD-E76B2E8DA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Consolas" panose="020B0609020204030204" pitchFamily="49" charset="0"/>
              </a:rPr>
              <a:t>由</a:t>
            </a:r>
            <a:r>
              <a:rPr lang="en-US" altLang="zh-CN" sz="2000" dirty="0">
                <a:solidFill>
                  <a:srgbClr val="569CD6"/>
                </a:solidFill>
                <a:latin typeface="Consolas" panose="020B0609020204030204" pitchFamily="49" charset="0"/>
              </a:rPr>
              <a:t>Configs/det/.</a:t>
            </a:r>
            <a:r>
              <a:rPr lang="en-US" altLang="zh-CN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yml</a:t>
            </a:r>
            <a:r>
              <a:rPr lang="en-US" altLang="zh-CN" sz="2000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2000" dirty="0"/>
              <a:t>可得知</a:t>
            </a:r>
            <a:r>
              <a:rPr lang="zh-CN" altLang="en-US" sz="2000" dirty="0">
                <a:latin typeface="Consolas" panose="020B0609020204030204" pitchFamily="49" charset="0"/>
              </a:rPr>
              <a:t>：</a:t>
            </a:r>
            <a:endParaRPr lang="en-GB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data_dir</a:t>
            </a:r>
            <a: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./dataset/icdar2015/</a:t>
            </a:r>
            <a:r>
              <a:rPr lang="en-GB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text_localization</a:t>
            </a:r>
            <a:r>
              <a:rPr lang="en-GB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endParaRPr lang="en-GB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label_file_list</a:t>
            </a:r>
            <a: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./dataset/icdar2015/</a:t>
            </a:r>
            <a:r>
              <a:rPr lang="en-GB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text_localization</a:t>
            </a:r>
            <a:r>
              <a:rPr lang="en-GB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/train_icdar2015_label.txt</a:t>
            </a:r>
          </a:p>
          <a:p>
            <a:r>
              <a:rPr lang="en-GB" sz="1800" b="0" dirty="0">
                <a:effectLst/>
                <a:latin typeface="Consolas" panose="020B0609020204030204" pitchFamily="49" charset="0"/>
              </a:rPr>
              <a:t>train_icdar2015_label.txt </a:t>
            </a:r>
            <a:r>
              <a:rPr lang="zh-CN" altLang="en-US" sz="2400" b="0" dirty="0">
                <a:effectLst/>
                <a:latin typeface="Consolas" panose="020B0609020204030204" pitchFamily="49" charset="0"/>
              </a:rPr>
              <a:t>中包含</a:t>
            </a:r>
            <a:endParaRPr lang="en-GB" altLang="zh-CN" sz="2400" b="0" dirty="0">
              <a:effectLst/>
              <a:latin typeface="Consolas" panose="020B0609020204030204" pitchFamily="49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altLang="zh-CN" sz="2000" dirty="0"/>
              <a:t>Training</a:t>
            </a:r>
            <a:r>
              <a:rPr lang="zh-CN" altLang="en-US" sz="2000" dirty="0"/>
              <a:t>圖片路徑 </a:t>
            </a:r>
            <a:r>
              <a:rPr lang="en-GB" sz="2000" b="0" dirty="0">
                <a:effectLst/>
                <a:latin typeface="Consolas" panose="020B0609020204030204" pitchFamily="49" charset="0"/>
              </a:rPr>
              <a:t>icdar_c4_train_imgs</a:t>
            </a:r>
            <a:r>
              <a:rPr lang="en-GB" sz="2000" dirty="0">
                <a:latin typeface="Consolas" panose="020B0609020204030204" pitchFamily="49" charset="0"/>
              </a:rPr>
              <a:t>/</a:t>
            </a:r>
            <a:endParaRPr lang="en-GB" altLang="zh-CN" sz="2000" dirty="0"/>
          </a:p>
          <a:p>
            <a:pPr marL="914400" lvl="1" indent="-457200">
              <a:buFont typeface="+mj-lt"/>
              <a:buAutoNum type="arabicPeriod"/>
            </a:pPr>
            <a:r>
              <a:rPr lang="en-GB" altLang="zh-CN" sz="2000" dirty="0"/>
              <a:t>Training</a:t>
            </a:r>
            <a:r>
              <a:rPr lang="zh-CN" altLang="en-US" sz="2000" dirty="0"/>
              <a:t>圖片所在的</a:t>
            </a:r>
            <a:r>
              <a:rPr lang="en-GB" altLang="zh-CN" sz="2000" dirty="0"/>
              <a:t>bounding box</a:t>
            </a:r>
          </a:p>
          <a:p>
            <a:endParaRPr lang="en-GB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59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6ECC8-9FE0-41ED-C9DF-2916E1032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</a:t>
            </a:r>
            <a:r>
              <a:rPr lang="en-US" altLang="zh-CN" dirty="0"/>
              <a:t>L</a:t>
            </a:r>
            <a:r>
              <a:rPr lang="en-GB" dirty="0" err="1"/>
              <a:t>oader</a:t>
            </a:r>
            <a:r>
              <a:rPr lang="en-GB" dirty="0"/>
              <a:t>: 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model\data\</a:t>
            </a:r>
            <a:r>
              <a:rPr lang="en-US" altLang="zh-CN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simple_dataset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F509E-5709-38FE-5D68-03FD8CFCB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755" y="1825625"/>
            <a:ext cx="11067068" cy="4351338"/>
          </a:xfrm>
        </p:spPr>
        <p:txBody>
          <a:bodyPr/>
          <a:lstStyle/>
          <a:p>
            <a:r>
              <a:rPr lang="en-US" altLang="zh-CN" sz="2400" dirty="0" err="1"/>
              <a:t>simple_dataset</a:t>
            </a:r>
            <a:r>
              <a:rPr lang="en-GB" sz="2400" dirty="0"/>
              <a:t>.</a:t>
            </a:r>
            <a:r>
              <a:rPr lang="en-GB" sz="2400" dirty="0" err="1"/>
              <a:t>py</a:t>
            </a:r>
            <a:r>
              <a:rPr lang="en-GB" sz="2400" dirty="0"/>
              <a:t> </a:t>
            </a:r>
            <a:r>
              <a:rPr lang="zh-CN" altLang="en-US" sz="2400" dirty="0"/>
              <a:t>中， </a:t>
            </a:r>
            <a:r>
              <a:rPr lang="en-GB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get_image_info_list</a:t>
            </a:r>
            <a: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r>
              <a:rPr lang="zh-CN" altLang="en-US" sz="2400" dirty="0">
                <a:latin typeface="Consolas" panose="020B0609020204030204" pitchFamily="49" charset="0"/>
              </a:rPr>
              <a:t>讀取</a:t>
            </a:r>
            <a:r>
              <a:rPr lang="en-US" altLang="zh-CN" sz="2400" dirty="0">
                <a:latin typeface="Consolas" panose="020B0609020204030204" pitchFamily="49" charset="0"/>
              </a:rPr>
              <a:t>configs/</a:t>
            </a:r>
            <a:r>
              <a:rPr lang="en-GB" altLang="zh-CN" sz="2400" dirty="0">
                <a:latin typeface="Consolas" panose="020B0609020204030204" pitchFamily="49" charset="0"/>
              </a:rPr>
              <a:t>.</a:t>
            </a:r>
            <a:r>
              <a:rPr lang="en-GB" altLang="zh-CN" sz="2400" dirty="0" err="1">
                <a:latin typeface="Consolas" panose="020B0609020204030204" pitchFamily="49" charset="0"/>
              </a:rPr>
              <a:t>yml</a:t>
            </a:r>
            <a:r>
              <a:rPr lang="zh-CN" altLang="en-US" sz="2400" dirty="0">
                <a:latin typeface="Consolas" panose="020B0609020204030204" pitchFamily="49" charset="0"/>
              </a:rPr>
              <a:t> 所</a:t>
            </a:r>
            <a:r>
              <a:rPr lang="zh-CN" altLang="en-US" sz="2400" dirty="0"/>
              <a:t>設定的路徑：</a:t>
            </a:r>
            <a:endParaRPr lang="en-GB" altLang="zh-CN" sz="2400" dirty="0"/>
          </a:p>
          <a:p>
            <a:pPr marL="0" indent="0">
              <a:buNone/>
            </a:pPr>
            <a:r>
              <a:rPr lang="en-GB" sz="1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label_file_list</a:t>
            </a:r>
            <a:r>
              <a:rPr lang="en-GB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./dataset/icdar2015/</a:t>
            </a:r>
            <a:r>
              <a:rPr lang="en-GB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text_localization</a:t>
            </a:r>
            <a:r>
              <a:rPr lang="en-GB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/train_icdar2015_label.txt </a:t>
            </a:r>
            <a:endParaRPr lang="en-GB" altLang="zh-CN" sz="1800" dirty="0"/>
          </a:p>
          <a:p>
            <a:pPr marL="0" indent="0">
              <a:buNone/>
            </a:pPr>
            <a:endParaRPr lang="en-GB" altLang="zh-CN" sz="2000" dirty="0">
              <a:latin typeface="Consolas" panose="020B0609020204030204" pitchFamily="49" charset="0"/>
            </a:endParaRPr>
          </a:p>
          <a:p>
            <a:r>
              <a:rPr lang="zh-CN" altLang="en-US" sz="2400" dirty="0"/>
              <a:t>用</a:t>
            </a:r>
            <a:r>
              <a:rPr lang="en-GB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GB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GB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__()</a:t>
            </a:r>
            <a:r>
              <a:rPr lang="zh-CN" altLang="en-US" sz="2000" dirty="0"/>
              <a:t> </a:t>
            </a:r>
            <a:r>
              <a:rPr lang="zh-CN" altLang="en-US" sz="2400" dirty="0"/>
              <a:t>查看圖片路徑和</a:t>
            </a:r>
            <a:r>
              <a:rPr lang="en-GB" altLang="zh-CN" sz="2400" dirty="0"/>
              <a:t>label</a:t>
            </a:r>
            <a:r>
              <a:rPr lang="zh-CN" altLang="en-US" sz="2400" dirty="0"/>
              <a:t>：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img_path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img_path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'label'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GB" sz="2000" dirty="0"/>
          </a:p>
          <a:p>
            <a:r>
              <a:rPr lang="en-US" altLang="zh-CN" sz="20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</a:t>
            </a:r>
            <a:r>
              <a:rPr lang="en-GB" sz="20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odel\data\__init__.py</a:t>
            </a:r>
            <a:r>
              <a:rPr lang="zh-CN" altLang="en-US" sz="20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lang="zh-CN" altLang="en-US" sz="2000" dirty="0"/>
              <a:t>有一個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def </a:t>
            </a:r>
            <a:r>
              <a:rPr lang="en-GB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build_dataloader</a:t>
            </a:r>
            <a:r>
              <a:rPr lang="en-GB" sz="2000" dirty="0">
                <a:solidFill>
                  <a:srgbClr val="DCDCAA"/>
                </a:solidFill>
                <a:latin typeface="Consolas" panose="020B0609020204030204" pitchFamily="49" charset="0"/>
              </a:rPr>
              <a:t>()</a:t>
            </a:r>
            <a:r>
              <a:rPr lang="zh-CN" alt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2000" dirty="0"/>
              <a:t>構建了 </a:t>
            </a:r>
            <a:r>
              <a:rPr lang="en-US" altLang="zh-CN" sz="2000" dirty="0"/>
              <a:t>train </a:t>
            </a:r>
            <a:r>
              <a:rPr lang="zh-CN" altLang="en-US" sz="2000" dirty="0"/>
              <a:t>和</a:t>
            </a:r>
            <a:r>
              <a:rPr lang="en-GB" altLang="zh-CN" sz="2000" dirty="0"/>
              <a:t>eval </a:t>
            </a:r>
            <a:r>
              <a:rPr lang="zh-CN" altLang="en-US" sz="2000" dirty="0"/>
              <a:t>的 </a:t>
            </a:r>
            <a:r>
              <a:rPr lang="en-GB" altLang="zh-CN" sz="2000" dirty="0"/>
              <a:t>dataset. </a:t>
            </a:r>
            <a:r>
              <a:rPr lang="zh-CN" altLang="en-US" sz="2000" dirty="0"/>
              <a:t>所有參數都是從 </a:t>
            </a:r>
            <a:r>
              <a:rPr lang="en-GB" altLang="zh-CN" sz="2000" dirty="0"/>
              <a:t>config</a:t>
            </a:r>
            <a:r>
              <a:rPr lang="zh-CN" altLang="en-US" sz="2000" dirty="0"/>
              <a:t>中獲取</a:t>
            </a:r>
            <a:endParaRPr lang="en-GB" sz="2000" dirty="0"/>
          </a:p>
          <a:p>
            <a:endParaRPr lang="en-GB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3267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390CD-6F28-79EB-F645-076A48D72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176" y="3893875"/>
            <a:ext cx="11614824" cy="2334638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icdar_c4_train_imgs/img_61.jpg	[{"transcription": "###", "points": [[427, 293], [469, 293], [468, 315], [425, 314]]}, {"transcription": "###", "points": [[480, 291], [651, 289], [650, 311], [479, 313]]}, {"transcription": "Ave", "points": [[655, 287], [698, 287], [696, 309], [652, 309]]}, {"transcription": "West", "points": [[701, 285], [759, 285], [759, 308], [701, 308]]}, {"transcription": "YOU", "points": [[1044, 531], [1074, 536], [1076, 585], [1046, 579]]}, {"transcription": "CAN", "points": [[1077, 535], [1114, 539], [1117, 595], [1079, 585]]}, {"transcription": "PAY", "points": [[1119, 539], [1160, 543], [1158, 601], [1120, 593]]}, {"transcription": "LESS?", "points": [[1164, 542], [1252, 545], [1253, 624], [1166, 602]]}, {"transcription": "Singapore's", "points": [[1032, 177], [1185, 73], [1191, 143], [1038, 223]]}, {"transcription": "no.1", "points": [[1190, 73], [1270, 19], [1278, 91], [1194, 133]]}]</a:t>
            </a:r>
          </a:p>
          <a:p>
            <a:endParaRPr lang="en-GB" dirty="0"/>
          </a:p>
        </p:txBody>
      </p:sp>
      <p:pic>
        <p:nvPicPr>
          <p:cNvPr id="5" name="Picture 4" descr="People waiting at a train station&#10;&#10;Description automatically generated">
            <a:extLst>
              <a:ext uri="{FF2B5EF4-FFF2-40B4-BE49-F238E27FC236}">
                <a16:creationId xmlns:a16="http://schemas.microsoft.com/office/drawing/2014/main" id="{2198812A-D181-6EF7-789F-B0E96A49D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748" y="188095"/>
            <a:ext cx="5221680" cy="29371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CF0473-6383-6296-A7E8-7876952F3663}"/>
              </a:ext>
            </a:extLst>
          </p:cNvPr>
          <p:cNvSpPr txBox="1"/>
          <p:nvPr/>
        </p:nvSpPr>
        <p:spPr>
          <a:xfrm>
            <a:off x="835710" y="3164251"/>
            <a:ext cx="11356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0" dirty="0">
                <a:effectLst/>
                <a:latin typeface="Consolas" panose="020B0609020204030204" pitchFamily="49" charset="0"/>
              </a:rPr>
              <a:t>由</a:t>
            </a:r>
            <a:r>
              <a:rPr lang="en-GB" sz="1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label_file_list</a:t>
            </a:r>
            <a:r>
              <a:rPr lang="en-GB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./dataset/icdar2015/</a:t>
            </a:r>
            <a:r>
              <a:rPr lang="en-GB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text_localization</a:t>
            </a:r>
            <a:r>
              <a:rPr lang="en-GB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/train_icdar2015_label.txt</a:t>
            </a:r>
            <a:r>
              <a:rPr lang="zh-CN" altLang="en-US" sz="1800" b="0" dirty="0">
                <a:effectLst/>
                <a:latin typeface="Consolas" panose="020B0609020204030204" pitchFamily="49" charset="0"/>
              </a:rPr>
              <a:t>得知：</a:t>
            </a:r>
            <a:endParaRPr lang="en-GB" sz="1800" b="0" dirty="0">
              <a:effectLst/>
              <a:latin typeface="Consolas" panose="020B0609020204030204" pitchFamily="49" charset="0"/>
            </a:endParaRPr>
          </a:p>
          <a:p>
            <a:r>
              <a:rPr lang="en-GB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train_icdar2015_label.txt </a:t>
            </a:r>
            <a:r>
              <a:rPr lang="zh-CN" altLang="en-US" dirty="0"/>
              <a:t>同时儲存</a:t>
            </a:r>
            <a:r>
              <a:rPr lang="zh-CN" altLang="en-US" b="1" dirty="0"/>
              <a:t>图片路径</a:t>
            </a:r>
            <a:r>
              <a:rPr lang="zh-CN" altLang="en-US" dirty="0"/>
              <a:t>和 </a:t>
            </a:r>
            <a:r>
              <a:rPr lang="zh-CN" altLang="en-US" b="1" dirty="0"/>
              <a:t>文字</a:t>
            </a:r>
            <a:r>
              <a:rPr lang="en-GB" altLang="zh-CN" b="1" dirty="0"/>
              <a:t>+</a:t>
            </a:r>
            <a:r>
              <a:rPr lang="en-US" altLang="zh-CN" b="1" dirty="0" err="1"/>
              <a:t>boundingbox</a:t>
            </a:r>
            <a:r>
              <a:rPr lang="en-US" altLang="zh-CN" b="1" dirty="0"/>
              <a:t> </a:t>
            </a:r>
            <a:r>
              <a:rPr lang="en-GB" altLang="zh-CN" dirty="0"/>
              <a:t>, </a:t>
            </a:r>
            <a:r>
              <a:rPr lang="zh-CN" altLang="en-US" dirty="0"/>
              <a:t>举</a:t>
            </a:r>
            <a:r>
              <a:rPr lang="en-GB" altLang="zh-CN" dirty="0"/>
              <a:t>img_61</a:t>
            </a:r>
            <a:r>
              <a:rPr lang="zh-CN" altLang="en-US" dirty="0"/>
              <a:t>为例：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68A69D-C7AC-37D4-C2F9-B5C7D7F0E1C8}"/>
              </a:ext>
            </a:extLst>
          </p:cNvPr>
          <p:cNvSpPr txBox="1"/>
          <p:nvPr/>
        </p:nvSpPr>
        <p:spPr>
          <a:xfrm>
            <a:off x="835710" y="5905347"/>
            <a:ext cx="10821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一張圖在 </a:t>
            </a:r>
            <a:r>
              <a:rPr lang="en-GB" altLang="zh-CN" dirty="0"/>
              <a:t>label.txt</a:t>
            </a:r>
            <a:r>
              <a:rPr lang="zh-CN" altLang="en-US" dirty="0"/>
              <a:t>中的格式</a:t>
            </a:r>
            <a:endParaRPr lang="en-GB" altLang="zh-CN" dirty="0"/>
          </a:p>
          <a:p>
            <a:r>
              <a:rPr lang="zh-CN" altLang="en-US" dirty="0"/>
              <a:t>首先是</a:t>
            </a:r>
            <a:r>
              <a:rPr lang="en-GB" dirty="0" err="1">
                <a:highlight>
                  <a:srgbClr val="FFFF00"/>
                </a:highlight>
              </a:rPr>
              <a:t>relative_img_path</a:t>
            </a:r>
            <a:r>
              <a:rPr lang="en-GB" dirty="0">
                <a:highlight>
                  <a:srgbClr val="FFFF00"/>
                </a:highlight>
              </a:rPr>
              <a:t> </a:t>
            </a:r>
            <a:r>
              <a:rPr lang="zh-CN" altLang="en-US" dirty="0"/>
              <a:t>（空格）</a:t>
            </a:r>
            <a:r>
              <a:rPr lang="en-US" altLang="zh-CN" dirty="0"/>
              <a:t>[</a:t>
            </a:r>
            <a:r>
              <a:rPr lang="zh-CN" altLang="en-US" dirty="0"/>
              <a:t>圖片中文字識別</a:t>
            </a:r>
            <a:r>
              <a:rPr lang="en-GB" altLang="zh-CN" dirty="0">
                <a:highlight>
                  <a:srgbClr val="FFFF00"/>
                </a:highlight>
              </a:rPr>
              <a:t>(rec)</a:t>
            </a:r>
            <a:r>
              <a:rPr lang="zh-CN" altLang="en-US" dirty="0"/>
              <a:t>結果</a:t>
            </a:r>
            <a:r>
              <a:rPr lang="en-GB" altLang="zh-CN" dirty="0"/>
              <a:t>+</a:t>
            </a:r>
            <a:r>
              <a:rPr lang="zh-CN" altLang="en-US" dirty="0"/>
              <a:t>文字</a:t>
            </a:r>
            <a:r>
              <a:rPr lang="en-GB" altLang="zh-CN" dirty="0"/>
              <a:t>bounding box </a:t>
            </a:r>
            <a:r>
              <a:rPr lang="en-GB" altLang="zh-CN" dirty="0">
                <a:highlight>
                  <a:srgbClr val="FFFF00"/>
                </a:highlight>
              </a:rPr>
              <a:t>(det)</a:t>
            </a:r>
            <a:r>
              <a:rPr lang="zh-CN" altLang="en-US" dirty="0"/>
              <a:t>的</a:t>
            </a:r>
            <a:r>
              <a:rPr lang="en-GB" altLang="zh-CN" dirty="0"/>
              <a:t>4</a:t>
            </a:r>
            <a:r>
              <a:rPr lang="zh-CN" altLang="en-US" dirty="0"/>
              <a:t>個坐標點</a:t>
            </a:r>
            <a:r>
              <a:rPr lang="en-GB" altLang="zh-CN" dirty="0"/>
              <a:t>]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116025-8657-943C-945E-A9B248BFA3AE}"/>
              </a:ext>
            </a:extLst>
          </p:cNvPr>
          <p:cNvSpPr txBox="1"/>
          <p:nvPr/>
        </p:nvSpPr>
        <p:spPr>
          <a:xfrm>
            <a:off x="4653590" y="-125794"/>
            <a:ext cx="34619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icdar_c4_train_imgs/img_61.jpg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A26319-6F97-4CA7-1B6A-EF97614E2F8D}"/>
              </a:ext>
            </a:extLst>
          </p:cNvPr>
          <p:cNvSpPr txBox="1"/>
          <p:nvPr/>
        </p:nvSpPr>
        <p:spPr>
          <a:xfrm>
            <a:off x="0" y="75489"/>
            <a:ext cx="36492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查看</a:t>
            </a:r>
            <a:r>
              <a:rPr lang="en-GB" altLang="zh-CN" sz="2400" b="1" dirty="0"/>
              <a:t>label.txt</a:t>
            </a:r>
            <a:r>
              <a:rPr lang="zh-CN" altLang="en-US" sz="2400" b="1" dirty="0"/>
              <a:t>一幅圖格式</a:t>
            </a:r>
            <a:endParaRPr lang="en-GB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2862589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3AC89F-2CA3-57AB-A75B-9F8B19EC0AEB}"/>
              </a:ext>
            </a:extLst>
          </p:cNvPr>
          <p:cNvSpPr txBox="1"/>
          <p:nvPr/>
        </p:nvSpPr>
        <p:spPr>
          <a:xfrm>
            <a:off x="685014" y="1910699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2400" b="1" dirty="0"/>
              <a:t>label.txt </a:t>
            </a:r>
            <a:r>
              <a:rPr lang="en-US" altLang="zh-CN" sz="2400" b="1" dirty="0"/>
              <a:t>N</a:t>
            </a:r>
            <a:r>
              <a:rPr lang="zh-CN" altLang="en-US" sz="2400" b="1" dirty="0"/>
              <a:t>幅圖格式</a:t>
            </a:r>
            <a:endParaRPr lang="en-GB" altLang="zh-CN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6D762A-26E5-A1B4-B46E-E64CBC08786E}"/>
              </a:ext>
            </a:extLst>
          </p:cNvPr>
          <p:cNvSpPr txBox="1"/>
          <p:nvPr/>
        </p:nvSpPr>
        <p:spPr>
          <a:xfrm>
            <a:off x="685014" y="2782669"/>
            <a:ext cx="108219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FFFF00"/>
                </a:highlight>
              </a:rPr>
              <a:t>relative_img1_path </a:t>
            </a:r>
            <a:r>
              <a:rPr lang="zh-CN" altLang="en-US" dirty="0"/>
              <a:t>（空格）</a:t>
            </a:r>
            <a:r>
              <a:rPr lang="en-US" altLang="zh-CN" dirty="0"/>
              <a:t>[</a:t>
            </a:r>
            <a:r>
              <a:rPr lang="zh-CN" altLang="en-US" dirty="0"/>
              <a:t>圖片中文字識別</a:t>
            </a:r>
            <a:r>
              <a:rPr lang="en-GB" altLang="zh-CN" dirty="0">
                <a:highlight>
                  <a:srgbClr val="FFFF00"/>
                </a:highlight>
              </a:rPr>
              <a:t>(rec)</a:t>
            </a:r>
            <a:r>
              <a:rPr lang="zh-CN" altLang="en-US" dirty="0"/>
              <a:t>結果</a:t>
            </a:r>
            <a:r>
              <a:rPr lang="en-GB" altLang="zh-CN" dirty="0"/>
              <a:t>+</a:t>
            </a:r>
            <a:r>
              <a:rPr lang="zh-CN" altLang="en-US" dirty="0"/>
              <a:t>文字</a:t>
            </a:r>
            <a:r>
              <a:rPr lang="en-GB" altLang="zh-CN" dirty="0"/>
              <a:t>bounding box </a:t>
            </a:r>
            <a:r>
              <a:rPr lang="en-GB" altLang="zh-CN" dirty="0">
                <a:highlight>
                  <a:srgbClr val="FFFF00"/>
                </a:highlight>
              </a:rPr>
              <a:t>(det)</a:t>
            </a:r>
            <a:r>
              <a:rPr lang="zh-CN" altLang="en-US" dirty="0"/>
              <a:t>的</a:t>
            </a:r>
            <a:r>
              <a:rPr lang="en-GB" altLang="zh-CN" dirty="0"/>
              <a:t>4</a:t>
            </a:r>
            <a:r>
              <a:rPr lang="zh-CN" altLang="en-US" dirty="0"/>
              <a:t>個坐標點</a:t>
            </a:r>
            <a:r>
              <a:rPr lang="en-GB" altLang="zh-CN" dirty="0"/>
              <a:t>]</a:t>
            </a:r>
          </a:p>
          <a:p>
            <a:r>
              <a:rPr lang="en-GB" dirty="0">
                <a:highlight>
                  <a:srgbClr val="FFFF00"/>
                </a:highlight>
              </a:rPr>
              <a:t>relative_img2_path </a:t>
            </a:r>
            <a:r>
              <a:rPr lang="zh-CN" altLang="en-US" dirty="0"/>
              <a:t>（空格）</a:t>
            </a:r>
            <a:r>
              <a:rPr lang="en-US" altLang="zh-CN" dirty="0"/>
              <a:t>[</a:t>
            </a:r>
            <a:r>
              <a:rPr lang="zh-CN" altLang="en-US" dirty="0"/>
              <a:t>圖片中文字識別</a:t>
            </a:r>
            <a:r>
              <a:rPr lang="en-GB" altLang="zh-CN" dirty="0">
                <a:highlight>
                  <a:srgbClr val="FFFF00"/>
                </a:highlight>
              </a:rPr>
              <a:t>(rec)</a:t>
            </a:r>
            <a:r>
              <a:rPr lang="zh-CN" altLang="en-US" dirty="0"/>
              <a:t>結果</a:t>
            </a:r>
            <a:r>
              <a:rPr lang="en-GB" altLang="zh-CN" dirty="0"/>
              <a:t>+</a:t>
            </a:r>
            <a:r>
              <a:rPr lang="zh-CN" altLang="en-US" dirty="0"/>
              <a:t>文字</a:t>
            </a:r>
            <a:r>
              <a:rPr lang="en-GB" altLang="zh-CN" dirty="0"/>
              <a:t>bounding box </a:t>
            </a:r>
            <a:r>
              <a:rPr lang="en-GB" altLang="zh-CN" dirty="0">
                <a:highlight>
                  <a:srgbClr val="FFFF00"/>
                </a:highlight>
              </a:rPr>
              <a:t>(det)</a:t>
            </a:r>
            <a:r>
              <a:rPr lang="zh-CN" altLang="en-US" dirty="0"/>
              <a:t>的</a:t>
            </a:r>
            <a:r>
              <a:rPr lang="en-GB" altLang="zh-CN" dirty="0"/>
              <a:t>4</a:t>
            </a:r>
            <a:r>
              <a:rPr lang="zh-CN" altLang="en-US" dirty="0"/>
              <a:t>個坐標點</a:t>
            </a:r>
            <a:r>
              <a:rPr lang="en-GB" altLang="zh-CN" dirty="0"/>
              <a:t>]</a:t>
            </a:r>
            <a:endParaRPr lang="en-GB" dirty="0"/>
          </a:p>
          <a:p>
            <a:r>
              <a:rPr lang="en-GB" dirty="0">
                <a:highlight>
                  <a:srgbClr val="FFFF00"/>
                </a:highlight>
              </a:rPr>
              <a:t>relative_img3_path </a:t>
            </a:r>
            <a:r>
              <a:rPr lang="zh-CN" altLang="en-US" dirty="0"/>
              <a:t>（空格）</a:t>
            </a:r>
            <a:r>
              <a:rPr lang="en-US" altLang="zh-CN" dirty="0"/>
              <a:t>[</a:t>
            </a:r>
            <a:r>
              <a:rPr lang="zh-CN" altLang="en-US" dirty="0"/>
              <a:t>圖片中文字識別</a:t>
            </a:r>
            <a:r>
              <a:rPr lang="en-GB" altLang="zh-CN" dirty="0">
                <a:highlight>
                  <a:srgbClr val="FFFF00"/>
                </a:highlight>
              </a:rPr>
              <a:t>(rec)</a:t>
            </a:r>
            <a:r>
              <a:rPr lang="zh-CN" altLang="en-US" dirty="0"/>
              <a:t>結果</a:t>
            </a:r>
            <a:r>
              <a:rPr lang="en-GB" altLang="zh-CN" dirty="0"/>
              <a:t>+</a:t>
            </a:r>
            <a:r>
              <a:rPr lang="zh-CN" altLang="en-US" dirty="0"/>
              <a:t>文字</a:t>
            </a:r>
            <a:r>
              <a:rPr lang="en-GB" altLang="zh-CN" dirty="0"/>
              <a:t>bounding box </a:t>
            </a:r>
            <a:r>
              <a:rPr lang="en-GB" altLang="zh-CN" dirty="0">
                <a:highlight>
                  <a:srgbClr val="FFFF00"/>
                </a:highlight>
              </a:rPr>
              <a:t>(det)</a:t>
            </a:r>
            <a:r>
              <a:rPr lang="zh-CN" altLang="en-US" dirty="0"/>
              <a:t>的</a:t>
            </a:r>
            <a:r>
              <a:rPr lang="en-GB" altLang="zh-CN" dirty="0"/>
              <a:t>4</a:t>
            </a:r>
            <a:r>
              <a:rPr lang="zh-CN" altLang="en-US" dirty="0"/>
              <a:t>個坐標點</a:t>
            </a:r>
            <a:r>
              <a:rPr lang="en-GB" altLang="zh-CN" dirty="0"/>
              <a:t>]</a:t>
            </a:r>
            <a:endParaRPr lang="en-GB" dirty="0"/>
          </a:p>
          <a:p>
            <a:r>
              <a:rPr lang="en-GB" dirty="0">
                <a:highlight>
                  <a:srgbClr val="FFFF00"/>
                </a:highlight>
              </a:rPr>
              <a:t>relative_img4_path </a:t>
            </a:r>
            <a:r>
              <a:rPr lang="zh-CN" altLang="en-US" dirty="0"/>
              <a:t>（空格）</a:t>
            </a:r>
            <a:r>
              <a:rPr lang="en-US" altLang="zh-CN" dirty="0"/>
              <a:t>[</a:t>
            </a:r>
            <a:r>
              <a:rPr lang="zh-CN" altLang="en-US" dirty="0"/>
              <a:t>圖片中文字識別</a:t>
            </a:r>
            <a:r>
              <a:rPr lang="en-GB" altLang="zh-CN" dirty="0">
                <a:highlight>
                  <a:srgbClr val="FFFF00"/>
                </a:highlight>
              </a:rPr>
              <a:t>(rec)</a:t>
            </a:r>
            <a:r>
              <a:rPr lang="zh-CN" altLang="en-US" dirty="0"/>
              <a:t>結果</a:t>
            </a:r>
            <a:r>
              <a:rPr lang="en-GB" altLang="zh-CN" dirty="0"/>
              <a:t>+</a:t>
            </a:r>
            <a:r>
              <a:rPr lang="zh-CN" altLang="en-US" dirty="0"/>
              <a:t>文字</a:t>
            </a:r>
            <a:r>
              <a:rPr lang="en-GB" altLang="zh-CN" dirty="0"/>
              <a:t>bounding box </a:t>
            </a:r>
            <a:r>
              <a:rPr lang="en-GB" altLang="zh-CN" dirty="0">
                <a:highlight>
                  <a:srgbClr val="FFFF00"/>
                </a:highlight>
              </a:rPr>
              <a:t>(det)</a:t>
            </a:r>
            <a:r>
              <a:rPr lang="zh-CN" altLang="en-US" dirty="0"/>
              <a:t>的</a:t>
            </a:r>
            <a:r>
              <a:rPr lang="en-GB" altLang="zh-CN" dirty="0"/>
              <a:t>4</a:t>
            </a:r>
            <a:r>
              <a:rPr lang="zh-CN" altLang="en-US" dirty="0"/>
              <a:t>個坐標點</a:t>
            </a:r>
            <a:r>
              <a:rPr lang="en-GB" altLang="zh-CN" dirty="0"/>
              <a:t>]</a:t>
            </a:r>
            <a:endParaRPr lang="en-GB" dirty="0"/>
          </a:p>
          <a:p>
            <a:r>
              <a:rPr lang="en-GB" dirty="0"/>
              <a:t>…</a:t>
            </a:r>
          </a:p>
          <a:p>
            <a:r>
              <a:rPr lang="en-GB" dirty="0" err="1">
                <a:highlight>
                  <a:srgbClr val="FFFF00"/>
                </a:highlight>
              </a:rPr>
              <a:t>relative_imgN_path</a:t>
            </a:r>
            <a:r>
              <a:rPr lang="en-GB" dirty="0">
                <a:highlight>
                  <a:srgbClr val="FFFF00"/>
                </a:highlight>
              </a:rPr>
              <a:t> </a:t>
            </a:r>
            <a:r>
              <a:rPr lang="zh-CN" altLang="en-US" dirty="0"/>
              <a:t>（空格）</a:t>
            </a:r>
            <a:r>
              <a:rPr lang="en-US" altLang="zh-CN" dirty="0"/>
              <a:t>[</a:t>
            </a:r>
            <a:r>
              <a:rPr lang="zh-CN" altLang="en-US" dirty="0"/>
              <a:t>圖片中文字識別</a:t>
            </a:r>
            <a:r>
              <a:rPr lang="en-GB" altLang="zh-CN" dirty="0">
                <a:highlight>
                  <a:srgbClr val="FFFF00"/>
                </a:highlight>
              </a:rPr>
              <a:t>(rec)</a:t>
            </a:r>
            <a:r>
              <a:rPr lang="zh-CN" altLang="en-US" dirty="0"/>
              <a:t>結果</a:t>
            </a:r>
            <a:r>
              <a:rPr lang="en-GB" altLang="zh-CN" dirty="0"/>
              <a:t>+</a:t>
            </a:r>
            <a:r>
              <a:rPr lang="zh-CN" altLang="en-US" dirty="0"/>
              <a:t>文字</a:t>
            </a:r>
            <a:r>
              <a:rPr lang="en-GB" altLang="zh-CN" dirty="0"/>
              <a:t>bounding box </a:t>
            </a:r>
            <a:r>
              <a:rPr lang="en-GB" altLang="zh-CN" dirty="0">
                <a:highlight>
                  <a:srgbClr val="FFFF00"/>
                </a:highlight>
              </a:rPr>
              <a:t>(det)</a:t>
            </a:r>
            <a:r>
              <a:rPr lang="zh-CN" altLang="en-US" dirty="0"/>
              <a:t>的</a:t>
            </a:r>
            <a:r>
              <a:rPr lang="en-GB" altLang="zh-CN" dirty="0"/>
              <a:t>4</a:t>
            </a:r>
            <a:r>
              <a:rPr lang="zh-CN" altLang="en-US" dirty="0"/>
              <a:t>個坐標點</a:t>
            </a:r>
            <a:r>
              <a:rPr lang="en-GB" altLang="zh-CN" dirty="0"/>
              <a:t>]</a:t>
            </a:r>
            <a:endParaRPr lang="en-GB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BDC199-810A-8C7B-1D5D-F62037F12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689" y="379983"/>
            <a:ext cx="11793718" cy="1325563"/>
          </a:xfrm>
        </p:spPr>
        <p:txBody>
          <a:bodyPr/>
          <a:lstStyle/>
          <a:p>
            <a:r>
              <a:rPr lang="en-GB" altLang="zh-CN" dirty="0"/>
              <a:t>Training</a:t>
            </a:r>
            <a:r>
              <a:rPr lang="zh-CN" altLang="en-US" dirty="0"/>
              <a:t>自定義</a:t>
            </a:r>
            <a:r>
              <a:rPr lang="en-GB" altLang="zh-CN" dirty="0"/>
              <a:t>Dataset</a:t>
            </a:r>
            <a:r>
              <a:rPr lang="zh-CN" altLang="en-US" dirty="0"/>
              <a:t>需要特別準備</a:t>
            </a:r>
            <a:r>
              <a:rPr lang="en-GB" altLang="zh-CN" dirty="0"/>
              <a:t>Label.txt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F5AC59-E475-49C0-FDDD-FD9D9E62E900}"/>
              </a:ext>
            </a:extLst>
          </p:cNvPr>
          <p:cNvSpPr txBox="1"/>
          <p:nvPr/>
        </p:nvSpPr>
        <p:spPr>
          <a:xfrm>
            <a:off x="685014" y="5707086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無法識別</a:t>
            </a:r>
            <a:r>
              <a:rPr lang="en-GB" altLang="zh-CN" dirty="0"/>
              <a:t>(rec)</a:t>
            </a:r>
            <a:r>
              <a:rPr lang="zh-CN" altLang="en-US" dirty="0"/>
              <a:t>的文字 用 </a:t>
            </a:r>
            <a:r>
              <a:rPr lang="en-US" altLang="zh-CN" dirty="0"/>
              <a:t>“###”  </a:t>
            </a:r>
            <a:r>
              <a:rPr lang="zh-CN" altLang="en-US" dirty="0"/>
              <a:t>表示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2818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D931A-BC70-4EAE-2669-4214A8888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獲取</a:t>
            </a:r>
            <a:r>
              <a:rPr lang="en-GB" altLang="zh-CN" dirty="0"/>
              <a:t>training </a:t>
            </a:r>
            <a:r>
              <a:rPr lang="en-GB" altLang="zh-CN" dirty="0" err="1"/>
              <a:t>img</a:t>
            </a:r>
            <a:r>
              <a:rPr lang="zh-CN" altLang="en-US" dirty="0"/>
              <a:t>的</a:t>
            </a:r>
            <a:r>
              <a:rPr lang="en-GB" altLang="zh-CN" dirty="0"/>
              <a:t>bounding box</a:t>
            </a:r>
            <a:r>
              <a:rPr lang="zh-CN" altLang="en-US" dirty="0"/>
              <a:t>坐標</a:t>
            </a:r>
            <a:r>
              <a:rPr lang="en-GB" altLang="zh-CN" dirty="0"/>
              <a:t>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F5CF4-6F95-28BF-E32A-98518604D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Solution 1: </a:t>
            </a:r>
            <a:r>
              <a:rPr lang="zh-CN" altLang="en-US" dirty="0"/>
              <a:t>透過</a:t>
            </a:r>
            <a:r>
              <a:rPr lang="en-GB" altLang="zh-CN" dirty="0"/>
              <a:t>inference paddle pretrain</a:t>
            </a:r>
            <a:r>
              <a:rPr lang="zh-CN" altLang="en-US" dirty="0"/>
              <a:t> </a:t>
            </a:r>
            <a:r>
              <a:rPr lang="en-GB" altLang="zh-CN" dirty="0"/>
              <a:t>model</a:t>
            </a:r>
            <a:r>
              <a:rPr lang="zh-CN" altLang="en-US" dirty="0"/>
              <a:t>來輸出</a:t>
            </a:r>
            <a:r>
              <a:rPr lang="en-GB" altLang="zh-CN" dirty="0"/>
              <a:t>GT</a:t>
            </a:r>
          </a:p>
          <a:p>
            <a:r>
              <a:rPr lang="en-US" altLang="zh-CN" dirty="0"/>
              <a:t>Solution 2: </a:t>
            </a:r>
            <a:r>
              <a:rPr lang="zh-CN" altLang="en-US" dirty="0"/>
              <a:t>手動標記</a:t>
            </a:r>
            <a:endParaRPr lang="en-GB" altLang="zh-CN" dirty="0"/>
          </a:p>
          <a:p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31139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C095D-FC71-34C0-0D6F-8A76CD9CC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儲存</a:t>
            </a:r>
            <a:r>
              <a:rPr lang="en-GB" altLang="zh-CN" dirty="0" err="1"/>
              <a:t>pth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25852-F318-2C3C-CB5E-D10A8A4B1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.</a:t>
            </a:r>
            <a:r>
              <a:rPr lang="en-US" altLang="zh-CN" dirty="0" err="1"/>
              <a:t>yml</a:t>
            </a:r>
            <a:r>
              <a:rPr lang="en-US" altLang="zh-CN" dirty="0"/>
              <a:t> </a:t>
            </a:r>
            <a:r>
              <a:rPr lang="zh-CN" altLang="en-US" dirty="0"/>
              <a:t>的</a:t>
            </a:r>
            <a:r>
              <a:rPr lang="en-GB" altLang="zh-CN" dirty="0" err="1"/>
              <a:t>che</a:t>
            </a:r>
            <a:r>
              <a:rPr lang="en-US" altLang="zh-CN" dirty="0"/>
              <a:t>ck</a:t>
            </a:r>
            <a:r>
              <a:rPr lang="en-GB" altLang="zh-CN" dirty="0"/>
              <a:t>point</a:t>
            </a:r>
            <a:r>
              <a:rPr lang="zh-CN" altLang="en-US" dirty="0"/>
              <a:t>設置儲存路徑即可。</a:t>
            </a:r>
            <a:endParaRPr lang="en-GB" altLang="zh-CN" dirty="0"/>
          </a:p>
          <a:p>
            <a:r>
              <a:rPr lang="zh-CN" altLang="en-US" dirty="0"/>
              <a:t>每個</a:t>
            </a:r>
            <a:r>
              <a:rPr lang="en-GB" altLang="zh-CN" dirty="0"/>
              <a:t>E</a:t>
            </a:r>
            <a:r>
              <a:rPr lang="en-US" altLang="zh-CN" dirty="0" err="1"/>
              <a:t>poch</a:t>
            </a:r>
            <a:r>
              <a:rPr lang="en-US" altLang="zh-CN" dirty="0"/>
              <a:t> </a:t>
            </a:r>
            <a:r>
              <a:rPr lang="zh-CN" altLang="en-US" dirty="0"/>
              <a:t>存一個</a:t>
            </a:r>
            <a:r>
              <a:rPr lang="en-GB" altLang="zh-CN" dirty="0"/>
              <a:t>.</a:t>
            </a:r>
            <a:r>
              <a:rPr lang="en-GB" altLang="zh-CN" dirty="0" err="1"/>
              <a:t>pth</a:t>
            </a:r>
            <a:endParaRPr lang="en-GB" altLang="zh-CN" dirty="0"/>
          </a:p>
          <a:p>
            <a:r>
              <a:rPr lang="zh-CN" altLang="en-US" dirty="0"/>
              <a:t>如果只想存</a:t>
            </a:r>
            <a:r>
              <a:rPr lang="en-GB" altLang="zh-CN" dirty="0"/>
              <a:t>best accuracy, </a:t>
            </a:r>
            <a:r>
              <a:rPr lang="zh-CN" altLang="en-US" dirty="0"/>
              <a:t>可以刪掉 </a:t>
            </a:r>
            <a:r>
              <a:rPr lang="en-GB" altLang="zh-CN" dirty="0"/>
              <a:t>./tools/program </a:t>
            </a:r>
            <a:r>
              <a:rPr lang="zh-CN" altLang="en-US" dirty="0"/>
              <a:t>中 </a:t>
            </a:r>
            <a:r>
              <a:rPr lang="en-US" altLang="zh-CN" dirty="0"/>
              <a:t>line 288 </a:t>
            </a:r>
            <a:r>
              <a:rPr lang="en-GB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save_model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zh-CN" altLang="en-US" dirty="0"/>
              <a:t>只儲存</a:t>
            </a:r>
            <a:r>
              <a:rPr lang="en-GB" altLang="zh-CN" dirty="0"/>
              <a:t>best accuracy: </a:t>
            </a:r>
            <a:r>
              <a:rPr lang="zh-CN" altLang="en-US" dirty="0"/>
              <a:t>保留</a:t>
            </a:r>
            <a:r>
              <a:rPr lang="en-GB" altLang="zh-CN" dirty="0"/>
              <a:t>./tools/program </a:t>
            </a:r>
            <a:r>
              <a:rPr lang="zh-CN" altLang="en-US" dirty="0"/>
              <a:t>中 </a:t>
            </a:r>
            <a:r>
              <a:rPr lang="en-US" altLang="zh-CN" dirty="0"/>
              <a:t>line 274 </a:t>
            </a:r>
            <a:r>
              <a:rPr lang="zh-CN" altLang="en-US" dirty="0"/>
              <a:t>的</a:t>
            </a:r>
            <a:r>
              <a:rPr lang="en-GB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save_model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GB" altLang="zh-CN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6307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53255131-b129-4010-86e1-474bfd7e8076}" enabled="0" method="" siteId="{53255131-b129-4010-86e1-474bfd7e8076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2244</Words>
  <Application>Microsoft Office PowerPoint</Application>
  <PresentationFormat>Widescreen</PresentationFormat>
  <Paragraphs>136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-apple-system</vt:lpstr>
      <vt:lpstr>Söhne</vt:lpstr>
      <vt:lpstr>Arial</vt:lpstr>
      <vt:lpstr>Calibri</vt:lpstr>
      <vt:lpstr>Calibri Light</vt:lpstr>
      <vt:lpstr>Consolas</vt:lpstr>
      <vt:lpstr>Courier New</vt:lpstr>
      <vt:lpstr>Roboto</vt:lpstr>
      <vt:lpstr>Office Theme</vt:lpstr>
      <vt:lpstr>Detection Torch Training</vt:lpstr>
      <vt:lpstr>Training </vt:lpstr>
      <vt:lpstr>PowerPoint Presentation</vt:lpstr>
      <vt:lpstr>配置文檔 .yml 指向已有的training dataset</vt:lpstr>
      <vt:lpstr>DataLoader: model\data\simple_dataset.py </vt:lpstr>
      <vt:lpstr>PowerPoint Presentation</vt:lpstr>
      <vt:lpstr>Training自定義Dataset需要特別準備Label.txt</vt:lpstr>
      <vt:lpstr>獲取training img的bounding box坐標?</vt:lpstr>
      <vt:lpstr>儲存pth</vt:lpstr>
      <vt:lpstr>Inference</vt:lpstr>
      <vt:lpstr>Inference VAT 2.jpg</vt:lpstr>
      <vt:lpstr>Inference 注意</vt:lpstr>
      <vt:lpstr>PowerPoint Presentation</vt:lpstr>
      <vt:lpstr>會計OCR Pretrain model</vt:lpstr>
      <vt:lpstr>PowerPoint Presentation</vt:lpstr>
      <vt:lpstr>base_model.py讀.yml 文檔，轉成pytorch</vt:lpstr>
      <vt:lpstr>Dataloader: model\data\simple_dataset.py </vt:lpstr>
      <vt:lpstr>使用CPU所以我把cuda這行改了</vt:lpstr>
      <vt:lpstr>Error when parsing</vt:lpstr>
      <vt:lpstr>library note</vt:lpstr>
      <vt:lpstr>Training error: weight cannot be loaded to cuda</vt:lpstr>
      <vt:lpstr>OCR_INFER</vt:lpstr>
      <vt:lpstr>PowerPoint Presentation</vt:lpstr>
      <vt:lpstr>PowerPoint Presentation</vt:lpstr>
      <vt:lpstr>增加backbone</vt:lpstr>
      <vt:lpstr>Load Pytorch weights (.pth)</vt:lpstr>
      <vt:lpstr>Pytorch Optimizer</vt:lpstr>
    </vt:vector>
  </TitlesOfParts>
  <Company>The University of Liverpool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Tsai, Ping-Chen</dc:creator>
  <cp:lastModifiedBy>Tsai, Ping-Chen</cp:lastModifiedBy>
  <cp:revision>1</cp:revision>
  <dcterms:created xsi:type="dcterms:W3CDTF">2024-05-10T18:31:48Z</dcterms:created>
  <dcterms:modified xsi:type="dcterms:W3CDTF">2024-05-19T01:32:31Z</dcterms:modified>
</cp:coreProperties>
</file>