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D7F79-AD93-4ED7-BCDF-8616907FA700}" v="4" dt="2024-05-10T19:31:14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-2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ai, Ping-Chen" userId="9132b96a-ba54-4186-bc65-f286b02f1bb4" providerId="ADAL" clId="{2C7D7F79-AD93-4ED7-BCDF-8616907FA700}"/>
    <pc:docChg chg="custSel addSld modSld">
      <pc:chgData name="Tsai, Ping-Chen" userId="9132b96a-ba54-4186-bc65-f286b02f1bb4" providerId="ADAL" clId="{2C7D7F79-AD93-4ED7-BCDF-8616907FA700}" dt="2024-05-10T20:09:08.633" v="251" actId="20577"/>
      <pc:docMkLst>
        <pc:docMk/>
      </pc:docMkLst>
      <pc:sldChg chg="new">
        <pc:chgData name="Tsai, Ping-Chen" userId="9132b96a-ba54-4186-bc65-f286b02f1bb4" providerId="ADAL" clId="{2C7D7F79-AD93-4ED7-BCDF-8616907FA700}" dt="2024-05-10T18:31:50.833" v="0" actId="680"/>
        <pc:sldMkLst>
          <pc:docMk/>
          <pc:sldMk cId="2054410899" sldId="256"/>
        </pc:sldMkLst>
      </pc:sldChg>
      <pc:sldChg chg="addSp delSp modSp new mod modNotesTx">
        <pc:chgData name="Tsai, Ping-Chen" userId="9132b96a-ba54-4186-bc65-f286b02f1bb4" providerId="ADAL" clId="{2C7D7F79-AD93-4ED7-BCDF-8616907FA700}" dt="2024-05-10T20:09:08.633" v="251" actId="20577"/>
        <pc:sldMkLst>
          <pc:docMk/>
          <pc:sldMk cId="1563633422" sldId="257"/>
        </pc:sldMkLst>
        <pc:spChg chg="mod">
          <ac:chgData name="Tsai, Ping-Chen" userId="9132b96a-ba54-4186-bc65-f286b02f1bb4" providerId="ADAL" clId="{2C7D7F79-AD93-4ED7-BCDF-8616907FA700}" dt="2024-05-10T18:31:57.526" v="14" actId="20577"/>
          <ac:spMkLst>
            <pc:docMk/>
            <pc:sldMk cId="1563633422" sldId="257"/>
            <ac:spMk id="2" creationId="{06286F4E-223A-02FE-50C3-1511941728ED}"/>
          </ac:spMkLst>
        </pc:spChg>
        <pc:spChg chg="add del mod">
          <ac:chgData name="Tsai, Ping-Chen" userId="9132b96a-ba54-4186-bc65-f286b02f1bb4" providerId="ADAL" clId="{2C7D7F79-AD93-4ED7-BCDF-8616907FA700}" dt="2024-05-10T20:08:50.561" v="226" actId="20577"/>
          <ac:spMkLst>
            <pc:docMk/>
            <pc:sldMk cId="1563633422" sldId="257"/>
            <ac:spMk id="3" creationId="{1EFE7BA5-BCBA-B708-1E08-D6DDC519FF15}"/>
          </ac:spMkLst>
        </pc:spChg>
        <pc:spChg chg="add mod">
          <ac:chgData name="Tsai, Ping-Chen" userId="9132b96a-ba54-4186-bc65-f286b02f1bb4" providerId="ADAL" clId="{2C7D7F79-AD93-4ED7-BCDF-8616907FA700}" dt="2024-05-10T18:32:11.872" v="16"/>
          <ac:spMkLst>
            <pc:docMk/>
            <pc:sldMk cId="1563633422" sldId="257"/>
            <ac:spMk id="4" creationId="{FF8A9160-12AF-1724-11CE-25D6E4D4909F}"/>
          </ac:spMkLst>
        </pc:spChg>
      </pc:sldChg>
      <pc:sldChg chg="modSp new mod">
        <pc:chgData name="Tsai, Ping-Chen" userId="9132b96a-ba54-4186-bc65-f286b02f1bb4" providerId="ADAL" clId="{2C7D7F79-AD93-4ED7-BCDF-8616907FA700}" dt="2024-05-10T19:16:19.821" v="116" actId="404"/>
        <pc:sldMkLst>
          <pc:docMk/>
          <pc:sldMk cId="2806469842" sldId="258"/>
        </pc:sldMkLst>
        <pc:spChg chg="mod">
          <ac:chgData name="Tsai, Ping-Chen" userId="9132b96a-ba54-4186-bc65-f286b02f1bb4" providerId="ADAL" clId="{2C7D7F79-AD93-4ED7-BCDF-8616907FA700}" dt="2024-05-10T19:16:19.821" v="116" actId="404"/>
          <ac:spMkLst>
            <pc:docMk/>
            <pc:sldMk cId="2806469842" sldId="258"/>
            <ac:spMk id="3" creationId="{A3B0312F-1931-6E9B-AC14-4A8345F9949C}"/>
          </ac:spMkLst>
        </pc:spChg>
      </pc:sldChg>
      <pc:sldChg chg="addSp modSp new mod">
        <pc:chgData name="Tsai, Ping-Chen" userId="9132b96a-ba54-4186-bc65-f286b02f1bb4" providerId="ADAL" clId="{2C7D7F79-AD93-4ED7-BCDF-8616907FA700}" dt="2024-05-10T19:31:31.156" v="179" actId="20577"/>
        <pc:sldMkLst>
          <pc:docMk/>
          <pc:sldMk cId="2297757355" sldId="259"/>
        </pc:sldMkLst>
        <pc:spChg chg="mod">
          <ac:chgData name="Tsai, Ping-Chen" userId="9132b96a-ba54-4186-bc65-f286b02f1bb4" providerId="ADAL" clId="{2C7D7F79-AD93-4ED7-BCDF-8616907FA700}" dt="2024-05-10T19:23:55.239" v="151" actId="20577"/>
          <ac:spMkLst>
            <pc:docMk/>
            <pc:sldMk cId="2297757355" sldId="259"/>
            <ac:spMk id="2" creationId="{E670ECF5-BF7E-982E-A0B9-0C138C4DDA53}"/>
          </ac:spMkLst>
        </pc:spChg>
        <pc:spChg chg="mod">
          <ac:chgData name="Tsai, Ping-Chen" userId="9132b96a-ba54-4186-bc65-f286b02f1bb4" providerId="ADAL" clId="{2C7D7F79-AD93-4ED7-BCDF-8616907FA700}" dt="2024-05-10T19:31:11.395" v="168" actId="14100"/>
          <ac:spMkLst>
            <pc:docMk/>
            <pc:sldMk cId="2297757355" sldId="259"/>
            <ac:spMk id="3" creationId="{EDF3AB5E-2C63-BA19-0C9C-B9205C55DB31}"/>
          </ac:spMkLst>
        </pc:spChg>
        <pc:spChg chg="add mod">
          <ac:chgData name="Tsai, Ping-Chen" userId="9132b96a-ba54-4186-bc65-f286b02f1bb4" providerId="ADAL" clId="{2C7D7F79-AD93-4ED7-BCDF-8616907FA700}" dt="2024-05-10T19:31:31.156" v="179" actId="20577"/>
          <ac:spMkLst>
            <pc:docMk/>
            <pc:sldMk cId="2297757355" sldId="259"/>
            <ac:spMk id="4" creationId="{7CE2F764-0241-072F-CBFC-06F8C3161EA4}"/>
          </ac:spMkLst>
        </pc:spChg>
      </pc:sldChg>
      <pc:sldChg chg="modSp new mod">
        <pc:chgData name="Tsai, Ping-Chen" userId="9132b96a-ba54-4186-bc65-f286b02f1bb4" providerId="ADAL" clId="{2C7D7F79-AD93-4ED7-BCDF-8616907FA700}" dt="2024-05-10T19:57:05.161" v="215" actId="20577"/>
        <pc:sldMkLst>
          <pc:docMk/>
          <pc:sldMk cId="2610538483" sldId="260"/>
        </pc:sldMkLst>
        <pc:spChg chg="mod">
          <ac:chgData name="Tsai, Ping-Chen" userId="9132b96a-ba54-4186-bc65-f286b02f1bb4" providerId="ADAL" clId="{2C7D7F79-AD93-4ED7-BCDF-8616907FA700}" dt="2024-05-10T19:57:05.161" v="215" actId="20577"/>
          <ac:spMkLst>
            <pc:docMk/>
            <pc:sldMk cId="2610538483" sldId="260"/>
            <ac:spMk id="3" creationId="{2C5FE571-7C50-C311-2D4B-3E40ABB6F9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98B40-4180-456B-A5CA-A0ABF6427B13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4BD81-C856-4760-9842-D621A7A4E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37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Generate </a:t>
            </a:r>
            <a:r>
              <a:rPr lang="en-GB"/>
              <a:t>requirements: pipreqs </a:t>
            </a:r>
            <a:r>
              <a:rPr lang="en-GB" dirty="0"/>
              <a:t>"C:/Users/PingChen/OneDrive - The University of Liverpool/Desktop/KYC </a:t>
            </a:r>
            <a:r>
              <a:rPr lang="zh-TW" altLang="en-US" dirty="0"/>
              <a:t>副業</a:t>
            </a:r>
            <a:r>
              <a:rPr lang="en-US" altLang="zh-TW" dirty="0"/>
              <a:t>/</a:t>
            </a:r>
            <a:r>
              <a:rPr lang="en-GB" dirty="0"/>
              <a:t>OCR/</a:t>
            </a:r>
            <a:r>
              <a:rPr lang="en-GB" dirty="0" err="1"/>
              <a:t>ocr_training_det</a:t>
            </a:r>
            <a:r>
              <a:rPr lang="en-GB" dirty="0"/>
              <a:t>"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BD81-C856-4760-9842-D621A7A4E6F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96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69AB-4CC2-D8D7-4AF7-97061322D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DC2D6-1294-E735-C2A2-83D917B12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73CA7-E622-C1A0-4279-B0781F82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1A4EB-9FF8-4DC5-B601-1E5D9A4F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22D9-95B7-CBA0-EE2B-F49E9542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B74A-1E4B-CA21-55D8-07DCF6C2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76C4A-8FAC-1761-BC6E-82A747EBC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C4E9B-7066-5CA1-F7DA-73C5593F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E42A8-B34B-A027-86E6-294ED431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20DF-468F-3408-ED84-DA49345A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16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C0BA5-D885-395E-4B13-4F8993686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195D-4BD2-B66E-F65A-B60434751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DBA08-0C75-103B-976F-29B30ECC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49E0-E886-B2B7-FAB0-9B8EF273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C02D-726E-8ED3-9EB9-57017734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6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FD82-3272-F0C2-6DFE-C6A811E9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E5DD-8BE3-7FD3-F163-6DF5DAD9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7FB80-5C06-1555-9DF5-291E9CEC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5BE15-EC93-4C45-5DD2-5F28E798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92DEC-714B-82EB-7BDA-5178F4A7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9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919D-C402-7C7C-AA21-FF630E67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02599-B687-379E-0AEF-C5177BB8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82D40-BA3D-DA7F-3F86-C5E22BBE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D0AA-AF0D-B400-FD1F-E927A561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EC103-9943-4FD0-D354-3377869A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34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C1BC-14D3-0669-A663-C5F0C25A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993FD-73C9-67DD-3660-458219FFB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7ABFA-ED12-3A26-9512-CE1FDA9D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D09B-0ED8-62C5-9501-8D49F942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05F73-86A2-6D58-F1EE-0258CD59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17A8D-3110-2A85-3B91-01649D25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2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69EF-D2EA-0808-B3C6-C2308FAC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D7DCA-0B61-1494-E5A2-D9E3D8629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79007-9CAC-C701-14F4-8A8CD7642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C563-980C-D32D-C19B-3A0A57E04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731C1-0F0C-933F-8127-1E3C63B28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1B48E-DC38-ACCC-F5DC-D4EE7B60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ADE0D-EDEF-FA38-FE37-3EF0798C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356E7-89E2-E63D-9B96-B005AD9E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1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3EF6-ECD7-4A99-9A8F-4B21541E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06922-C839-02BE-C0D9-3967010C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FE8F2-21D6-25FC-66E4-FA27A7F7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D4D62-CD86-08A6-25EE-12B3CAA7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98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53510-5B7B-8329-C49E-3A8D4952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3F3A0-E91A-F67A-E5A2-007E9A3D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083E3-24BB-D653-DC6F-EB232908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88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49C9-5966-7567-9DD8-A8F49E86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E5FC6-5230-5EDA-AA23-C63E893D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72041-EDCA-BE5B-1083-A8D595040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23AA0-DF3F-2B33-B1CE-581CECA6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57748-1476-90E9-7CDB-0CB27633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8A8BE-0FC6-8A28-591A-326AED09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50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320E-7EFA-E0EF-7C0B-235E9E06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A4EFC-3123-127A-B3D0-396F38078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E77A3-8259-C40B-9C50-55E2FAC88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0CC00-8B2F-5D13-5CEC-5BBC445D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3AB78-4D69-875C-0AD6-5A2F563B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D9C42-69D5-E1F7-61CE-72F0AA0F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3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4B3C0-2FF6-7867-7322-F1D04930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85E51-7E3A-6BF8-7E8F-BA8F918B4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65843-2697-900F-85DF-3FDED08E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A199-D8D1-4546-831D-8EFC18AA6159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E04C-3515-1A13-19D4-85195ABD9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72E1-352D-2CB6-95CB-773B06AF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88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5CAF-71D2-1EA9-7D52-C86915CFF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668C1-3F1F-2C10-867E-C69CFF433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41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6F4E-223A-02FE-50C3-15119417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7BA5-BCBA-B708-1E08-D6DDC519F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= 3.8.19</a:t>
            </a:r>
          </a:p>
          <a:p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paddleocr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&gt;=2.0.1“</a:t>
            </a:r>
          </a:p>
          <a:p>
            <a:r>
              <a:rPr lang="en-GB" sz="1800" dirty="0" err="1">
                <a:solidFill>
                  <a:srgbClr val="A31515"/>
                </a:solidFill>
                <a:latin typeface="Courier New" panose="02070309020205020404" pitchFamily="49" charset="0"/>
              </a:rPr>
              <a:t>Paddlepaddle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</a:rPr>
              <a:t> == 2.1.0</a:t>
            </a:r>
          </a:p>
          <a:p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Tensorboard</a:t>
            </a:r>
            <a:endParaRPr lang="en-GB" sz="1800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endParaRPr lang="en-GB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63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7CE2-FA5B-B2F3-7F32-6B7D316B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312F-1931-6E9B-AC14-4A8345F9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Program.py line 98 </a:t>
            </a:r>
          </a:p>
          <a:p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device = '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cuda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:{}'.format(config['Global']['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gpu_id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']) if 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use_gpu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else '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46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ECF5-BF7E-982E-A0B9-0C138C4D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when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3AB5E-2C63-BA19-0C9C-B9205C55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25625"/>
            <a:ext cx="11597640" cy="4072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b="1" dirty="0"/>
              <a:t> error happened with </a:t>
            </a:r>
            <a:r>
              <a:rPr lang="en-GB" sz="1500" b="1" dirty="0" err="1"/>
              <a:t>msg:Traceback</a:t>
            </a:r>
            <a:r>
              <a:rPr lang="en-GB" sz="1500" b="1" dirty="0"/>
              <a:t> (most recent call last):</a:t>
            </a:r>
          </a:p>
          <a:p>
            <a:pPr marL="0" indent="0">
              <a:buNone/>
            </a:pPr>
            <a:r>
              <a:rPr lang="en-GB" sz="1500" b="1" dirty="0"/>
              <a:t>  File "C:\Users\PingChen\OneDrive - The University of Liverpool\Desktop\KYC </a:t>
            </a:r>
            <a:r>
              <a:rPr lang="zh-TW" altLang="en-US" sz="1500" b="1" dirty="0"/>
              <a:t>副業</a:t>
            </a:r>
            <a:r>
              <a:rPr lang="en-US" altLang="zh-TW" sz="1500" b="1" dirty="0"/>
              <a:t>\</a:t>
            </a:r>
            <a:r>
              <a:rPr lang="en-GB" sz="1500" b="1" dirty="0"/>
              <a:t>OCR\</a:t>
            </a:r>
            <a:r>
              <a:rPr lang="en-GB" sz="1500" b="1" dirty="0" err="1"/>
              <a:t>ocr_training_det</a:t>
            </a:r>
            <a:r>
              <a:rPr lang="en-GB" sz="1500" b="1" dirty="0"/>
              <a:t>\model\data\simple_dataset.py", line 131, in __</a:t>
            </a:r>
            <a:r>
              <a:rPr lang="en-GB" sz="1500" b="1" dirty="0" err="1"/>
              <a:t>getitem</a:t>
            </a:r>
            <a:r>
              <a:rPr lang="en-GB" sz="1500" b="1" dirty="0"/>
              <a:t>__</a:t>
            </a:r>
          </a:p>
          <a:p>
            <a:pPr marL="0" indent="0">
              <a:buNone/>
            </a:pPr>
            <a:r>
              <a:rPr lang="en-GB" sz="1500" b="1" dirty="0"/>
              <a:t>    outs = transform(data, </a:t>
            </a:r>
            <a:r>
              <a:rPr lang="en-GB" sz="1500" b="1" dirty="0" err="1"/>
              <a:t>self.ops</a:t>
            </a:r>
            <a:r>
              <a:rPr lang="en-GB" sz="1500" b="1" dirty="0"/>
              <a:t>)</a:t>
            </a:r>
          </a:p>
          <a:p>
            <a:pPr marL="0" indent="0">
              <a:buNone/>
            </a:pPr>
            <a:r>
              <a:rPr lang="en-GB" sz="1500" b="1" dirty="0"/>
              <a:t>  File "C:\Users\PingChen\OneDrive - The University of Liverpool\Desktop\KYC </a:t>
            </a:r>
            <a:r>
              <a:rPr lang="zh-TW" altLang="en-US" sz="1500" b="1" dirty="0"/>
              <a:t>副業</a:t>
            </a:r>
            <a:r>
              <a:rPr lang="en-US" altLang="zh-TW" sz="1500" b="1" dirty="0"/>
              <a:t>\</a:t>
            </a:r>
            <a:r>
              <a:rPr lang="en-GB" sz="1500" b="1" dirty="0"/>
              <a:t>OCR\</a:t>
            </a:r>
            <a:r>
              <a:rPr lang="en-GB" sz="1500" b="1" dirty="0" err="1"/>
              <a:t>ocr_training_det</a:t>
            </a:r>
            <a:r>
              <a:rPr lang="en-GB" sz="1500" b="1" dirty="0"/>
              <a:t>\model\data\</a:t>
            </a:r>
            <a:r>
              <a:rPr lang="en-GB" sz="1500" b="1" dirty="0" err="1"/>
              <a:t>imaug</a:t>
            </a:r>
            <a:r>
              <a:rPr lang="en-GB" sz="1500" b="1" dirty="0"/>
              <a:t>\__init__.py", line 13, in transform</a:t>
            </a:r>
          </a:p>
          <a:p>
            <a:pPr marL="0" indent="0">
              <a:buNone/>
            </a:pPr>
            <a:r>
              <a:rPr lang="en-GB" sz="1500" b="1" dirty="0"/>
              <a:t>    data = op(data)</a:t>
            </a:r>
          </a:p>
          <a:p>
            <a:pPr marL="0" indent="0">
              <a:buNone/>
            </a:pPr>
            <a:r>
              <a:rPr lang="en-GB" sz="1500" b="1" dirty="0"/>
              <a:t>  File "C:\Users\PingChen\OneDrive - The University of Liverpool\Desktop\KYC </a:t>
            </a:r>
            <a:r>
              <a:rPr lang="zh-TW" altLang="en-US" sz="1500" b="1" dirty="0"/>
              <a:t>副業</a:t>
            </a:r>
            <a:r>
              <a:rPr lang="en-US" altLang="zh-TW" sz="1500" b="1" dirty="0"/>
              <a:t>\</a:t>
            </a:r>
            <a:r>
              <a:rPr lang="en-GB" sz="1500" b="1" dirty="0"/>
              <a:t>OCR\</a:t>
            </a:r>
            <a:r>
              <a:rPr lang="en-GB" sz="1500" b="1" dirty="0" err="1"/>
              <a:t>ocr_training_det</a:t>
            </a:r>
            <a:r>
              <a:rPr lang="en-GB" sz="1500" b="1" dirty="0"/>
              <a:t>\model\data\</a:t>
            </a:r>
            <a:r>
              <a:rPr lang="en-GB" sz="1500" b="1" dirty="0" err="1"/>
              <a:t>imaug</a:t>
            </a:r>
            <a:r>
              <a:rPr lang="en-GB" sz="1500" b="1" dirty="0"/>
              <a:t>\label_ops.py", line 28, in __call__</a:t>
            </a:r>
          </a:p>
          <a:p>
            <a:pPr marL="0" indent="0">
              <a:buNone/>
            </a:pPr>
            <a:r>
              <a:rPr lang="en-GB" sz="1500" b="1" dirty="0"/>
              <a:t>    </a:t>
            </a:r>
            <a:r>
              <a:rPr lang="en-GB" sz="1500" b="1" dirty="0" err="1"/>
              <a:t>txt_tags</a:t>
            </a:r>
            <a:r>
              <a:rPr lang="en-GB" sz="1500" b="1" dirty="0"/>
              <a:t> = </a:t>
            </a:r>
            <a:r>
              <a:rPr lang="en-GB" sz="1500" b="1" dirty="0" err="1"/>
              <a:t>np.array</a:t>
            </a:r>
            <a:r>
              <a:rPr lang="en-GB" sz="1500" b="1" dirty="0"/>
              <a:t>(</a:t>
            </a:r>
            <a:r>
              <a:rPr lang="en-GB" sz="1500" b="1" dirty="0" err="1"/>
              <a:t>txt_tags,dtype</a:t>
            </a:r>
            <a:r>
              <a:rPr lang="en-GB" sz="1500" b="1" dirty="0"/>
              <a:t>=</a:t>
            </a:r>
            <a:r>
              <a:rPr lang="en-GB" sz="1500" b="1" dirty="0" err="1"/>
              <a:t>np.bool</a:t>
            </a:r>
            <a:r>
              <a:rPr lang="en-GB" sz="1500" b="1" dirty="0"/>
              <a:t>)</a:t>
            </a:r>
          </a:p>
          <a:p>
            <a:pPr marL="0" indent="0">
              <a:buNone/>
            </a:pPr>
            <a:r>
              <a:rPr lang="en-GB" sz="1500" b="1" dirty="0"/>
              <a:t>  File "C:\Users\PingChen\AppData\Local\anaconda3\envs\OCR_test\lib\site-packages\numpy\__init__.py", line 305, in __</a:t>
            </a:r>
            <a:r>
              <a:rPr lang="en-GB" sz="1500" b="1" dirty="0" err="1"/>
              <a:t>getattr</a:t>
            </a:r>
            <a:r>
              <a:rPr lang="en-GB" sz="1500" b="1" dirty="0"/>
              <a:t>__</a:t>
            </a:r>
          </a:p>
          <a:p>
            <a:pPr marL="0" indent="0">
              <a:buNone/>
            </a:pPr>
            <a:r>
              <a:rPr lang="en-GB" sz="1500" b="1" dirty="0"/>
              <a:t>    raise </a:t>
            </a:r>
            <a:r>
              <a:rPr lang="en-GB" sz="1500" b="1" dirty="0" err="1"/>
              <a:t>AttributeError</a:t>
            </a:r>
            <a:r>
              <a:rPr lang="en-GB" sz="1500" b="1" dirty="0"/>
              <a:t>(__</a:t>
            </a:r>
            <a:r>
              <a:rPr lang="en-GB" sz="1500" b="1" dirty="0" err="1"/>
              <a:t>former_attrs</a:t>
            </a:r>
            <a:r>
              <a:rPr lang="en-GB" sz="1500" b="1" dirty="0"/>
              <a:t>__[</a:t>
            </a:r>
            <a:r>
              <a:rPr lang="en-GB" sz="1500" b="1" dirty="0" err="1"/>
              <a:t>attr</a:t>
            </a:r>
            <a:r>
              <a:rPr lang="en-GB" sz="1500" b="1" dirty="0"/>
              <a:t>])</a:t>
            </a:r>
          </a:p>
          <a:p>
            <a:pPr marL="0" indent="0">
              <a:buNone/>
            </a:pPr>
            <a:r>
              <a:rPr lang="en-GB" sz="1500" b="1" dirty="0" err="1"/>
              <a:t>AttributeError</a:t>
            </a:r>
            <a:r>
              <a:rPr lang="en-GB" sz="1500" b="1" dirty="0"/>
              <a:t>: module '</a:t>
            </a:r>
            <a:r>
              <a:rPr lang="en-GB" sz="1500" b="1" dirty="0" err="1"/>
              <a:t>numpy</a:t>
            </a:r>
            <a:r>
              <a:rPr lang="en-GB" sz="1500" b="1" dirty="0"/>
              <a:t>' has no attribute 'bool'.</a:t>
            </a:r>
          </a:p>
          <a:p>
            <a:pPr marL="0" indent="0">
              <a:buNone/>
            </a:pPr>
            <a:r>
              <a:rPr lang="en-GB" sz="1500" b="1" dirty="0"/>
              <a:t>https://numpy.org/devdocs/release/1.20.0-notes.html#deprecations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2F764-0241-072F-CBFC-06F8C3161EA4}"/>
              </a:ext>
            </a:extLst>
          </p:cNvPr>
          <p:cNvSpPr txBox="1"/>
          <p:nvPr/>
        </p:nvSpPr>
        <p:spPr>
          <a:xfrm>
            <a:off x="1836420" y="6256020"/>
            <a:ext cx="928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numpy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版本尝试了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1.24.4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1.24.3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，都会报这个错，但是安装</a:t>
            </a:r>
            <a:r>
              <a:rPr lang="en-GB" altLang="zh-CN" b="0" i="0" dirty="0" err="1">
                <a:solidFill>
                  <a:srgbClr val="1F2328"/>
                </a:solidFill>
                <a:effectLst/>
                <a:latin typeface="-apple-system"/>
              </a:rPr>
              <a:t>numpy</a:t>
            </a:r>
            <a:r>
              <a:rPr lang="en-GB" altLang="zh-CN" b="0" i="0" dirty="0">
                <a:solidFill>
                  <a:srgbClr val="1F2328"/>
                </a:solidFill>
                <a:effectLst/>
                <a:latin typeface="-apple-system"/>
              </a:rPr>
              <a:t>==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1.23.2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版本就能正常运行了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75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D01F-5074-B08C-828E-F9E3BD65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E571-7C50-C311-2D4B-3E40ABB6F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53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373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Installation</vt:lpstr>
      <vt:lpstr>PowerPoint Presentation</vt:lpstr>
      <vt:lpstr>Error when parsing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Tsai, Ping-Chen</dc:creator>
  <cp:lastModifiedBy>Tsai, Ping-Chen</cp:lastModifiedBy>
  <cp:revision>1</cp:revision>
  <dcterms:created xsi:type="dcterms:W3CDTF">2024-05-10T18:31:48Z</dcterms:created>
  <dcterms:modified xsi:type="dcterms:W3CDTF">2024-05-10T20:09:08Z</dcterms:modified>
</cp:coreProperties>
</file>