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1866" r:id="rId3"/>
    <p:sldId id="1826" r:id="rId4"/>
    <p:sldId id="191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0230721_SOC" id="{3d476fc7-89b7-4567-8bd8-dffcf70aa7eb}">
          <p14:sldIdLst>
            <p14:sldId id="1826"/>
            <p14:sldId id="1913"/>
            <p14:sldId id="186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jun Li" initials="K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E7E7E"/>
    <a:srgbClr val="0000FF"/>
    <a:srgbClr val="1F77B4"/>
    <a:srgbClr val="2CA02C"/>
    <a:srgbClr val="FF7E0E"/>
    <a:srgbClr val="D62728"/>
    <a:srgbClr val="00AA00"/>
    <a:srgbClr val="800080"/>
    <a:srgbClr val="2D4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82"/>
    <p:restoredTop sz="94803"/>
  </p:normalViewPr>
  <p:slideViewPr>
    <p:cSldViewPr snapToGrid="0" snapToObjects="1">
      <p:cViewPr varScale="1">
        <p:scale>
          <a:sx n="73" d="100"/>
          <a:sy n="73" d="100"/>
        </p:scale>
        <p:origin x="7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B0D3E-1DB4-F643-970B-646F0C61D30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E45B4-D0A5-514C-AD04-8FD5CC8E4B3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F7E5-9397-A842-9D73-7A3C629B10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C9C3-870A-B74B-9E59-4DF09EDC9C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F7E5-9397-A842-9D73-7A3C629B10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C9C3-870A-B74B-9E59-4DF09EDC9C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F7E5-9397-A842-9D73-7A3C629B10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C9C3-870A-B74B-9E59-4DF09EDC9C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F7E5-9397-A842-9D73-7A3C629B10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C9C3-870A-B74B-9E59-4DF09EDC9C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F7E5-9397-A842-9D73-7A3C629B10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C9C3-870A-B74B-9E59-4DF09EDC9C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F7E5-9397-A842-9D73-7A3C629B10E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C9C3-870A-B74B-9E59-4DF09EDC9C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F7E5-9397-A842-9D73-7A3C629B10E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C9C3-870A-B74B-9E59-4DF09EDC9C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F7E5-9397-A842-9D73-7A3C629B10E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C9C3-870A-B74B-9E59-4DF09EDC9C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F7E5-9397-A842-9D73-7A3C629B10E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C9C3-870A-B74B-9E59-4DF09EDC9C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F7E5-9397-A842-9D73-7A3C629B10E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C9C3-870A-B74B-9E59-4DF09EDC9C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F7E5-9397-A842-9D73-7A3C629B10E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C9C3-870A-B74B-9E59-4DF09EDC9C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BF7E5-9397-A842-9D73-7A3C629B10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7C9C3-870A-B74B-9E59-4DF09EDC9CA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29"/>
          <p:cNvSpPr/>
          <p:nvPr/>
        </p:nvSpPr>
        <p:spPr>
          <a:xfrm>
            <a:off x="-10795" y="73025"/>
            <a:ext cx="8281035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Some notes from ORCA manual 5.0.3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70990" y="937895"/>
            <a:ext cx="843153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Algorithmic variations, options, add-ons, modifiers,. . 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restricted Hartree Fock (RHF) reference selects closed-shell SCF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unrestricted Hartree Fock (UHF) reference selects open-shell SCF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570990" y="2019300"/>
            <a:ext cx="569658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“Please have in mind that, as it is, you can only calculate the SOC between excited singlets and the spin-adapted triplets. There is no SOC starting from a UHF/UKS wavefunction. If you want more information printed such as the full SOC matrix or triplet-triplet couplings, please set a higher PRINTLEVEL.” -- P208 ORCA manual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570990" y="3638550"/>
            <a:ext cx="8811895" cy="2949575"/>
            <a:chOff x="2474" y="5730"/>
            <a:chExt cx="13877" cy="4645"/>
          </a:xfrm>
        </p:grpSpPr>
        <p:sp>
          <p:nvSpPr>
            <p:cNvPr id="5" name="Text Box 4"/>
            <p:cNvSpPr txBox="1"/>
            <p:nvPr/>
          </p:nvSpPr>
          <p:spPr>
            <a:xfrm>
              <a:off x="2474" y="6451"/>
              <a:ext cx="13877" cy="392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1. If set </a:t>
              </a:r>
              <a:r>
                <a:rPr 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* xyzFile -1 3 nv_cluster.xyz</a:t>
              </a:r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in TDDFT: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WARNING: your system is open-shell and RHF/RKS was chosen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===&gt; : WILL SWITCH to UHF/UKS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INFO   : Checking CIS options ...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[file orca_main/mainchk.cpp, line 2072]: ERROR (CIS/TDDFT): Spin-orbit coupling only implemented for RHF reference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2. If set </a:t>
              </a:r>
              <a:r>
                <a:rPr lang="en-US" sz="12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* xyzFile -1 3 nv_cluster.xyz</a:t>
              </a:r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in CASSCF: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ORCA finished by error termination in GTOInt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Calling Command: mpirun -np 64  /data/groups/ping/kli103/programs/orca/orca/orca_gtoint_mpi job3.int.tmp job3 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[file orca_tools/qcmsg.cpp, line 458]: 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.... aborting the run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4199" y="5730"/>
              <a:ext cx="129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2S+1</a:t>
              </a:r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4844" y="6213"/>
              <a:ext cx="0" cy="32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 Box 8"/>
          <p:cNvSpPr txBox="1"/>
          <p:nvPr/>
        </p:nvSpPr>
        <p:spPr>
          <a:xfrm>
            <a:off x="9838690" y="6127750"/>
            <a:ext cx="2275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there is error when using R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KS for CASSCF with the setup of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 xyzFile -1 3 nv_cluster.xyz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29"/>
          <p:cNvSpPr/>
          <p:nvPr/>
        </p:nvSpPr>
        <p:spPr>
          <a:xfrm>
            <a:off x="-10795" y="73025"/>
            <a:ext cx="8281035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Calculation details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507365" y="2479040"/>
          <a:ext cx="3108960" cy="252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/>
                <a:gridCol w="1554480"/>
              </a:tblGrid>
              <a:tr h="299085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 calc. details</a:t>
                      </a:r>
                      <a:endParaRPr 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90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active space</a:t>
                      </a:r>
                      <a:endParaRPr 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CASSCF(4,6)</a:t>
                      </a:r>
                      <a:endParaRPr 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90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functional</a:t>
                      </a:r>
                      <a:endParaRPr 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PBE</a:t>
                      </a:r>
                      <a:endParaRPr 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basis set</a:t>
                      </a:r>
                      <a:endParaRPr 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cc-pVDZ-DK</a:t>
                      </a:r>
                      <a:endParaRPr 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Hamiltonian</a:t>
                      </a:r>
                      <a:endParaRPr 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DKH</a:t>
                      </a:r>
                      <a:endParaRPr 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auxiliary basis set</a:t>
                      </a:r>
                      <a:endParaRPr 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AutoAux</a:t>
                      </a:r>
                      <a:endParaRPr 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symmetry</a:t>
                      </a:r>
                      <a:endParaRPr 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400" b="0" baseline="-25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3v</a:t>
                      </a:r>
                      <a:endParaRPr lang="en-US" sz="1400" b="0" baseline="-2500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C-H bond</a:t>
                      </a:r>
                      <a:endParaRPr 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1.09 A</a:t>
                      </a:r>
                      <a:endParaRPr 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4100830" y="805180"/>
            <a:ext cx="809053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ORCA manual: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These were specifically developed for 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scalar relativistic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calculations and are individually adapted to the DKH2 and ZORA Hamiltonians. 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The DKH correction to the SOC operator is implemented in ORCA as a correction to the one-electron part of the SOMF operator. 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The AutoAux keyword can also be very useful as it creates a large auxiliary basis set based on your selected orbital basis set.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The use of AutoAux auxiliary basis set is because 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RI-J approximation is default for GGA in ORCA, and an auxiliary basis set is needed (https://sites.google.com/site/orcainputlibrary/basis-sets/ri-and-auxiliary-basis-sets)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 am not sure what basis set should be with 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cc-pVDZ-DK</a:t>
            </a:r>
            <a:endParaRPr lang="en-US" sz="1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The AutoAux keyword can also be very useful as it creates a large auxiliary basis set based on your selected orbital basis set.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(https://sites.google.com/site/orcainputlibrary/basis-sets/ri-and-auxiliary-basis-sets)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0" y="6304915"/>
            <a:ext cx="412877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[1] Bhandari et. al. Phys. Rev. B 103, 014115 (2021)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128770" y="5211445"/>
            <a:ext cx="645541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Additional note: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cc-pVDZ-DK and DKH Hamiltonian are used in Ref. [1]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What functional and auxiliary basis set were used in Ref. [1] were not mentioned so unclear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29"/>
          <p:cNvSpPr/>
          <p:nvPr/>
        </p:nvSpPr>
        <p:spPr>
          <a:xfrm>
            <a:off x="-10795" y="73025"/>
            <a:ext cx="8281035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State-mixing coef for effective SOC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0" y="6304915"/>
            <a:ext cx="412877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PHYSICAL REVIEW B ˝ 98, 085207 (2018)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" name="Picture 1" descr="Screenshot from 2024-04-18 17-17-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140" y="1210310"/>
            <a:ext cx="10206355" cy="44373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2511</Words>
  <Application>WPS Presentation</Application>
  <PresentationFormat>宽屏</PresentationFormat>
  <Paragraphs>81</Paragraphs>
  <Slides>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SimSun</vt:lpstr>
      <vt:lpstr>Wingdings</vt:lpstr>
      <vt:lpstr>MS Mincho</vt:lpstr>
      <vt:lpstr>Comfortaa Light</vt:lpstr>
      <vt:lpstr>Microsoft YaHei</vt:lpstr>
      <vt:lpstr>Droid Sans Fallback</vt:lpstr>
      <vt:lpstr>Arial Unicode MS</vt:lpstr>
      <vt:lpstr>Calibri Light</vt:lpstr>
      <vt:lpstr>Corbel</vt:lpstr>
      <vt:lpstr>Calibri</vt:lpstr>
      <vt:lpstr>Asana Math</vt:lpstr>
      <vt:lpstr>文鼎ＰＬ简中楷</vt:lpstr>
      <vt:lpstr>OpenSymbol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Smart</dc:creator>
  <cp:lastModifiedBy>lkj</cp:lastModifiedBy>
  <cp:revision>3300</cp:revision>
  <cp:lastPrinted>2024-04-19T00:51:02Z</cp:lastPrinted>
  <dcterms:created xsi:type="dcterms:W3CDTF">2024-04-19T00:51:02Z</dcterms:created>
  <dcterms:modified xsi:type="dcterms:W3CDTF">2024-04-19T00:51:02Z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