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2738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16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9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39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9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63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7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89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62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6BB0E0-AF86-44E4-8644-6C4195BBFB7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5336D7-965D-49FD-A0B0-5A15B1D33C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8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6495" y="1858053"/>
            <a:ext cx="9038493" cy="2098226"/>
          </a:xfrm>
        </p:spPr>
        <p:txBody>
          <a:bodyPr anchor="ctr"/>
          <a:lstStyle/>
          <a:p>
            <a:r>
              <a:rPr lang="en-US" altLang="zh-TW" sz="6000" dirty="0" smtClean="0"/>
              <a:t>Responsive web design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工管三乙 </a:t>
            </a:r>
            <a:r>
              <a:rPr lang="en-US" altLang="zh-TW" dirty="0" smtClean="0"/>
              <a:t>106370211</a:t>
            </a:r>
            <a:r>
              <a:rPr lang="zh-TW" altLang="en-US" dirty="0" smtClean="0"/>
              <a:t> 黃平賢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2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26" y="1428750"/>
            <a:ext cx="2921038" cy="50053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004" y="1428750"/>
            <a:ext cx="1329213" cy="5005320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3529286" cy="5005320"/>
          </a:xfrm>
        </p:spPr>
      </p:pic>
      <p:sp>
        <p:nvSpPr>
          <p:cNvPr id="9" name="文字方塊 8"/>
          <p:cNvSpPr txBox="1"/>
          <p:nvPr/>
        </p:nvSpPr>
        <p:spPr>
          <a:xfrm>
            <a:off x="2092829" y="606669"/>
            <a:ext cx="2223686" cy="585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altLang="zh-TW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L_1280px</a:t>
            </a:r>
            <a:endParaRPr lang="zh-TW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52995" y="661458"/>
            <a:ext cx="1645900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altLang="zh-TW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M_768px</a:t>
            </a:r>
            <a:endParaRPr lang="zh-TW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37567" y="746698"/>
            <a:ext cx="1156086" cy="36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altLang="zh-TW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S_320px</a:t>
            </a:r>
            <a:endParaRPr lang="zh-TW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796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標籤列變化－內縮漢堡</a:t>
            </a:r>
            <a:endParaRPr lang="zh-TW" altLang="en-US" dirty="0"/>
          </a:p>
        </p:txBody>
      </p:sp>
      <p:pic>
        <p:nvPicPr>
          <p:cNvPr id="5" name="內容版面配置區 7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" b="81488"/>
          <a:stretch/>
        </p:blipFill>
        <p:spPr>
          <a:xfrm>
            <a:off x="1496629" y="1938062"/>
            <a:ext cx="7638579" cy="1561278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74468"/>
          <a:stretch/>
        </p:blipFill>
        <p:spPr>
          <a:xfrm>
            <a:off x="5073163" y="4207193"/>
            <a:ext cx="5328138" cy="181554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544435" y="2425992"/>
            <a:ext cx="2223686" cy="585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altLang="zh-TW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L_1280px</a:t>
            </a:r>
            <a:endParaRPr lang="zh-TW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17426" y="4877045"/>
            <a:ext cx="1645900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altLang="zh-TW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M_768px</a:t>
            </a:r>
            <a:endParaRPr lang="zh-TW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254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71" y="2259623"/>
            <a:ext cx="2090057" cy="3581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排版調整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03360" y="2495965"/>
            <a:ext cx="1645900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altLang="zh-TW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M_768px</a:t>
            </a:r>
            <a:endParaRPr lang="zh-TW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64" y="509954"/>
            <a:ext cx="1532767" cy="577182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704764" y="835269"/>
            <a:ext cx="1156086" cy="36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altLang="zh-TW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S_320px</a:t>
            </a:r>
            <a:endParaRPr lang="zh-TW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83621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113</TotalTime>
  <Words>24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微軟正黑體</vt:lpstr>
      <vt:lpstr>Franklin Gothic Book</vt:lpstr>
      <vt:lpstr>Crop</vt:lpstr>
      <vt:lpstr>Responsive web design</vt:lpstr>
      <vt:lpstr>PowerPoint 簡報</vt:lpstr>
      <vt:lpstr>標籤列變化－內縮漢堡</vt:lpstr>
      <vt:lpstr>排版調整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畫卡印製 Web DESIGN</dc:title>
  <dc:creator>Ping-Hsien,Huang</dc:creator>
  <cp:lastModifiedBy>Ping-Hsien,Huang</cp:lastModifiedBy>
  <cp:revision>26</cp:revision>
  <dcterms:created xsi:type="dcterms:W3CDTF">2020-04-24T07:17:30Z</dcterms:created>
  <dcterms:modified xsi:type="dcterms:W3CDTF">2020-06-06T12:40:50Z</dcterms:modified>
</cp:coreProperties>
</file>