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8" r:id="rId4"/>
    <p:sldId id="263" r:id="rId5"/>
    <p:sldId id="269" r:id="rId6"/>
    <p:sldId id="264" r:id="rId7"/>
    <p:sldId id="259" r:id="rId8"/>
    <p:sldId id="260" r:id="rId9"/>
    <p:sldId id="261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6D43-156B-F140-A6A5-3CB2546D870A}" type="datetimeFigureOut">
              <a:rPr kumimoji="1" lang="zh-TW" altLang="en-US" smtClean="0"/>
              <a:t>2019/2/22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2A4B-EEDE-2345-A60D-915222B86B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7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virtualbox.org/virtualbox/5.2.4/VirtualBox-5.2.4-119785-Win.exe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buntu-tw.org/modules/tinyd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xuite.net/yh96301/blog/4323415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72/" TargetMode="External"/><Relationship Id="rId2" Type="http://schemas.openxmlformats.org/officeDocument/2006/relationships/hyperlink" Target="https://brew.sh/index_zh-t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graph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python-tutoria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penhome.cc/Gossip/Pyth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yzu.edu.tw/CRA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graph.org/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yclismo.org/tutorial/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Python 3 + 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iGraph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 + 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NetworkX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/>
            </a:r>
            <a:b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</a:b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Install Tutorial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Network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Science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Ping-En Lu</a:t>
            </a:r>
          </a:p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2019.02.22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50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VirtualBox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https://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www.virtualbox.org/wiki/Downloads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3"/>
              </a:rPr>
              <a:t>http://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3"/>
              </a:rPr>
              <a:t>download.virtualbox.org/virtualbox/5.2.4/VirtualBox-5.2.4-119785-Win.exe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22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Ubuntu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https://www.ubuntu-tw.org/modules/tinyd0</a:t>
            </a:r>
            <a:r>
              <a:rPr kumimoji="1"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/</a:t>
            </a:r>
            <a:endParaRPr kumimoji="1"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18"/>
            <a:ext cx="9144000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Install Ubuntu on </a:t>
            </a:r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VirtualBox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Tutorial: </a:t>
            </a:r>
            <a:r>
              <a:rPr kumimoji="1" lang="mr-IN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</a:t>
            </a:r>
            <a:r>
              <a:rPr kumimoji="1" lang="mr-IN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://</a:t>
            </a:r>
            <a:r>
              <a:rPr kumimoji="1" lang="mr-IN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blog.xuite.net/yh96301/blog/432341564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91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Python 3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Debian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/Ubuntu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sudo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apt-get install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python3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Mac</a:t>
            </a:r>
          </a:p>
          <a:p>
            <a:pPr lvl="1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https://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brew.sh/index_zh-tw.html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brew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install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python3</a:t>
            </a:r>
          </a:p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Windows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3"/>
              </a:rPr>
              <a:t>https://www.python.org/downloads/release/python-372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3"/>
              </a:rPr>
              <a:t>/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2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64-bit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: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Windows x86-64 executable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installer</a:t>
            </a:r>
          </a:p>
          <a:p>
            <a:pPr lvl="2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32-bit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: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Windows x86 executable installer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260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iGraph</a:t>
            </a:r>
            <a:r>
              <a:rPr kumimoji="1"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 </a:t>
            </a:r>
            <a:r>
              <a:rPr kumimoji="1"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http://</a:t>
            </a:r>
            <a:r>
              <a:rPr kumimoji="1"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igraph.org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699"/>
            <a:ext cx="9144000" cy="2870226"/>
          </a:xfrm>
        </p:spPr>
      </p:pic>
    </p:spTree>
    <p:extLst>
      <p:ext uri="{BB962C8B-B14F-4D97-AF65-F5344CB8AC3E}">
        <p14:creationId xmlns:p14="http://schemas.microsoft.com/office/powerpoint/2010/main" val="66531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Install </a:t>
            </a:r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i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graph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(Python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)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Unix like (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Linux)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sudo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 apt-get install libxml2-dev zlib1g-dev -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y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sudo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 -H pip3 install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python-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igraph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MacOS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zh-TW" altLang="en-US" dirty="0" smtClean="0">
                <a:latin typeface="Noto Sans CJK TC" charset="-120"/>
                <a:ea typeface="Noto Sans CJK TC" charset="-120"/>
                <a:cs typeface="Noto Sans CJK TC" charset="-120"/>
              </a:rPr>
              <a:t>到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App</a:t>
            </a:r>
            <a:r>
              <a:rPr lang="zh-TW" altLang="en-US" dirty="0">
                <a:latin typeface="Noto Sans CJK TC" charset="-120"/>
                <a:ea typeface="Noto Sans CJK TC" charset="-120"/>
                <a:cs typeface="Noto Sans CJK TC" charset="-120"/>
              </a:rPr>
              <a:t>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Store</a:t>
            </a:r>
            <a:r>
              <a:rPr lang="zh-TW" altLang="en-US" dirty="0" smtClean="0">
                <a:latin typeface="Noto Sans CJK TC" charset="-120"/>
                <a:ea typeface="Noto Sans CJK TC" charset="-120"/>
                <a:cs typeface="Noto Sans CJK TC" charset="-120"/>
              </a:rPr>
              <a:t>安裝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Xcode</a:t>
            </a:r>
            <a:r>
              <a:rPr lang="zh-TW" altLang="en-US" dirty="0">
                <a:latin typeface="Noto Sans CJK TC" charset="-120"/>
                <a:ea typeface="Noto Sans CJK TC" charset="-120"/>
                <a:cs typeface="Noto Sans CJK TC" charset="-120"/>
              </a:rPr>
              <a:t>，安裝完後進去同意「使用者協議」，與輸入密碼確認執行</a:t>
            </a:r>
            <a:r>
              <a:rPr lang="zh-TW" altLang="en-US" dirty="0" smtClean="0">
                <a:latin typeface="Noto Sans CJK TC" charset="-120"/>
                <a:ea typeface="Noto Sans CJK TC" charset="-120"/>
                <a:cs typeface="Noto Sans CJK TC" charset="-120"/>
              </a:rPr>
              <a:t>權限，接著如果有要你裝完剩下的尾檔就安裝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xcode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-select --install</a:t>
            </a:r>
          </a:p>
          <a:p>
            <a:pPr lvl="1"/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sudo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 -H pip3 install python-</a:t>
            </a:r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igraph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Windows</a:t>
            </a:r>
          </a:p>
          <a:p>
            <a:pPr lvl="1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https://www.lfd.uci.edu/~gohlke/pythonlibs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/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pip3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install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python-igraph-0.7.1.post6-cp35-none-win_amd64.whl</a:t>
            </a:r>
          </a:p>
          <a:p>
            <a:pPr lvl="1"/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93" y="4497145"/>
            <a:ext cx="3657407" cy="13979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9490" y="5700101"/>
            <a:ext cx="2971802" cy="196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03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 </a:t>
            </a:r>
            <a:r>
              <a:rPr lang="en-US" altLang="zh-TW" dirty="0" smtClean="0"/>
              <a:t>packages might need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python-</a:t>
            </a:r>
            <a:r>
              <a:rPr kumimoji="1" lang="en-US" altLang="zh-TW" dirty="0" err="1" smtClean="0"/>
              <a:t>igraph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/ </a:t>
            </a:r>
            <a:r>
              <a:rPr kumimoji="1" lang="en-US" altLang="zh-TW" dirty="0" err="1"/>
              <a:t>NetworkX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Numpy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Matplotlib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A good code </a:t>
            </a:r>
            <a:r>
              <a:rPr lang="en-US" altLang="zh-TW" dirty="0" smtClean="0"/>
              <a:t>editor such as:</a:t>
            </a:r>
          </a:p>
          <a:p>
            <a:pPr lvl="1"/>
            <a:r>
              <a:rPr lang="en-US" altLang="zh-TW" dirty="0"/>
              <a:t>Visual Studio Code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code.visualstudio.com</a:t>
            </a:r>
            <a:endParaRPr lang="en-US" altLang="zh-TW" dirty="0" smtClean="0"/>
          </a:p>
          <a:p>
            <a:pPr lvl="2"/>
            <a:r>
              <a:rPr lang="en-US" altLang="zh-TW" dirty="0"/>
              <a:t>Extension for python: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code.visualstudio.com/docs/python/python-tutorial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Python</a:t>
            </a:r>
          </a:p>
          <a:p>
            <a:pPr lvl="3"/>
            <a:r>
              <a:rPr lang="en-US" altLang="zh-TW" dirty="0" smtClean="0"/>
              <a:t>Code Runner</a:t>
            </a:r>
          </a:p>
          <a:p>
            <a:pPr lvl="3"/>
            <a:r>
              <a:rPr lang="mr-IN" altLang="zh-TW" dirty="0" smtClean="0"/>
              <a:t>…</a:t>
            </a:r>
            <a:endParaRPr lang="en-US" altLang="zh-TW" dirty="0"/>
          </a:p>
          <a:p>
            <a:pPr lvl="1"/>
            <a:r>
              <a:rPr kumimoji="1" lang="en-US" altLang="zh-TW" dirty="0" smtClean="0"/>
              <a:t>Sublime text 3</a:t>
            </a:r>
          </a:p>
        </p:txBody>
      </p:sp>
    </p:spTree>
    <p:extLst>
      <p:ext uri="{BB962C8B-B14F-4D97-AF65-F5344CB8AC3E}">
        <p14:creationId xmlns:p14="http://schemas.microsoft.com/office/powerpoint/2010/main" val="199888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Python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demo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Tutorial: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://openhome.cc/Gossip/Python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/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 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pic>
        <p:nvPicPr>
          <p:cNvPr id="2049" name="Picture 1" descr="age9image17655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2967831"/>
            <a:ext cx="7439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6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GNU R 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Debian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/Ubuntu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sudo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 apt-get install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r-base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MacOS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brew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install 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caskroom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/cask/brew-cask</a:t>
            </a: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brew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cask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install 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xquartz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brew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tap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homebrew/science</a:t>
            </a: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brew install r --with-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openblas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Windows</a:t>
            </a:r>
          </a:p>
          <a:p>
            <a:pPr lvl="1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https://ftp.yzu.edu.tw/CRAN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/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18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Install </a:t>
            </a:r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i</a:t>
            </a:r>
            <a:r>
              <a:rPr lang="en-US" altLang="zh-TW" dirty="0" err="1" smtClean="0">
                <a:latin typeface="Noto Sans CJK TC" charset="-120"/>
                <a:ea typeface="Noto Sans CJK TC" charset="-120"/>
                <a:cs typeface="Noto Sans CJK TC" charset="-120"/>
              </a:rPr>
              <a:t>graph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(R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)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Windows: </a:t>
            </a:r>
            <a:r>
              <a:rPr lang="zh-TW" altLang="en-US" dirty="0">
                <a:latin typeface="Noto Sans CJK TC" charset="-120"/>
                <a:ea typeface="Noto Sans CJK TC" charset="-120"/>
                <a:cs typeface="Noto Sans CJK TC" charset="-120"/>
              </a:rPr>
              <a:t>開啟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IDE</a:t>
            </a:r>
            <a:endParaRPr kumimoji="1"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r>
              <a:rPr lang="zh-TW" altLang="en-US" dirty="0" smtClean="0">
                <a:latin typeface="Noto Sans CJK TC" charset="-120"/>
                <a:ea typeface="Noto Sans CJK TC" charset="-120"/>
                <a:cs typeface="Noto Sans CJK TC" charset="-120"/>
              </a:rPr>
              <a:t>其他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OS: </a:t>
            </a:r>
            <a:r>
              <a:rPr lang="zh-TW" altLang="en-US" dirty="0">
                <a:latin typeface="Noto Sans CJK TC" charset="-120"/>
                <a:ea typeface="Noto Sans CJK TC" charset="-120"/>
                <a:cs typeface="Noto Sans CJK TC" charset="-120"/>
              </a:rPr>
              <a:t>輸入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R</a:t>
            </a:r>
          </a:p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http://igraph.org/r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/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Download 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and install the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package</a:t>
            </a:r>
          </a:p>
          <a:p>
            <a:pPr lvl="2"/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install.packages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("</a:t>
            </a:r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igraph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")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Load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package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2"/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library(</a:t>
            </a:r>
            <a:r>
              <a:rPr lang="en-US" altLang="zh-TW" dirty="0" err="1">
                <a:latin typeface="Noto Sans CJK TC" charset="-120"/>
                <a:ea typeface="Noto Sans CJK TC" charset="-120"/>
                <a:cs typeface="Noto Sans CJK TC" charset="-120"/>
              </a:rPr>
              <a:t>igraph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)</a:t>
            </a:r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pPr lvl="1"/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endParaRPr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07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GNU R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</a:rPr>
              <a:t>demo</a:t>
            </a:r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</a:rPr>
              <a:t>Tutorial: 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http</a:t>
            </a:r>
            <a:r>
              <a:rPr lang="en-US" altLang="zh-TW" dirty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://www.cyclismo.org/tutorial/R</a:t>
            </a:r>
            <a:r>
              <a:rPr lang="en-US" altLang="zh-TW" dirty="0" smtClean="0">
                <a:latin typeface="Noto Sans CJK TC" charset="-120"/>
                <a:ea typeface="Noto Sans CJK TC" charset="-120"/>
                <a:cs typeface="Noto Sans CJK TC" charset="-120"/>
                <a:hlinkClick r:id="rId2"/>
              </a:rPr>
              <a:t>/</a:t>
            </a:r>
            <a:endParaRPr lang="en-US" altLang="zh-TW" dirty="0" smtClean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endParaRPr lang="en-US" altLang="zh-TW" dirty="0">
              <a:latin typeface="Noto Sans CJK TC" charset="-120"/>
              <a:ea typeface="Noto Sans CJK TC" charset="-120"/>
              <a:cs typeface="Noto Sans CJK TC" charset="-120"/>
            </a:endParaRPr>
          </a:p>
          <a:p>
            <a:endParaRPr kumimoji="1" lang="zh-TW" altLang="en-US" dirty="0"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pic>
        <p:nvPicPr>
          <p:cNvPr id="1025" name="Picture 1" descr="age6image17991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281363"/>
            <a:ext cx="7429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4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258</Words>
  <Application>Microsoft Office PowerPoint</Application>
  <PresentationFormat>如螢幕大小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Mangal</vt:lpstr>
      <vt:lpstr>Noto Sans CJK TC</vt:lpstr>
      <vt:lpstr>新細明體</vt:lpstr>
      <vt:lpstr>Arial</vt:lpstr>
      <vt:lpstr>Calibri</vt:lpstr>
      <vt:lpstr>Calibri Light</vt:lpstr>
      <vt:lpstr>Office 佈景主題</vt:lpstr>
      <vt:lpstr>Python 3 + iGraph + NetworkX Install Tutorial</vt:lpstr>
      <vt:lpstr>Python 3</vt:lpstr>
      <vt:lpstr>iGraph http://igraph.org</vt:lpstr>
      <vt:lpstr>Install igraph (Python)</vt:lpstr>
      <vt:lpstr>Python packages might need</vt:lpstr>
      <vt:lpstr>Python demo</vt:lpstr>
      <vt:lpstr>GNU R </vt:lpstr>
      <vt:lpstr>Install igraph (R)</vt:lpstr>
      <vt:lpstr>GNU R demo</vt:lpstr>
      <vt:lpstr>VirtualBox</vt:lpstr>
      <vt:lpstr>Ubuntu</vt:lpstr>
      <vt:lpstr>Install Ubuntu on VirtualBox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 Final Project</dc:title>
  <dc:creator>PING-EN LU</dc:creator>
  <cp:lastModifiedBy>Ping-En Lu</cp:lastModifiedBy>
  <cp:revision>22</cp:revision>
  <dcterms:created xsi:type="dcterms:W3CDTF">2017-12-28T06:40:25Z</dcterms:created>
  <dcterms:modified xsi:type="dcterms:W3CDTF">2019-02-22T05:22:15Z</dcterms:modified>
</cp:coreProperties>
</file>