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6" r:id="rId2"/>
  </p:sldIdLst>
  <p:sldSz cx="12192000" cy="6858000"/>
  <p:notesSz cx="6797675" cy="99250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2365" autoAdjust="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CD56-9F90-413C-AC79-D2B3985815D8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90C2B-9C94-4D3B-851B-27F0B4A4F8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68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9AAE2-389D-4343-8887-CCB05AE9F91F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BD4FB-7ECC-4247-9912-70925B214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96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EC0D-D1AF-4ED4-BE63-8C562DE2BC37}" type="datetime1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943-8428-4B7B-B23D-DC36FB166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29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0132-19B2-4E00-A8FA-C3A029F8F8AC}" type="datetime1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943-8428-4B7B-B23D-DC36FB166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6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C62A-303D-4803-994B-94405E1343A7}" type="datetime1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943-8428-4B7B-B23D-DC36FB166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76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3C22-87D7-4BF7-9EB6-0054E684E759}" type="datetime1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943-8428-4B7B-B23D-DC36FB166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70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E10F-13D1-47C7-A541-3A9D93AE002E}" type="datetime1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943-8428-4B7B-B23D-DC36FB166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9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3CB8-780A-47E8-8F85-A5147732B518}" type="datetime1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943-8428-4B7B-B23D-DC36FB166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29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04C-A3F4-4FD8-B908-8C8797BBE832}" type="datetime1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943-8428-4B7B-B23D-DC36FB166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4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38F0-1C39-4620-9FB0-26995ABA3817}" type="datetime1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943-8428-4B7B-B23D-DC36FB166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31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97C-E979-41D1-BD45-42469C906BAC}" type="datetime1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943-8428-4B7B-B23D-DC36FB166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6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D4DA-9AB5-4CD8-A3C4-F5D9BC57952F}" type="datetime1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943-8428-4B7B-B23D-DC36FB166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04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B679-CEBC-4073-AB14-2E3C113DE182}" type="datetime1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943-8428-4B7B-B23D-DC36FB166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82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5C32-8E34-46F6-93A4-9492103201E6}" type="datetime1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4943-8428-4B7B-B23D-DC36FB166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09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943-8428-4B7B-B23D-DC36FB166BD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4889" y="5776541"/>
            <a:ext cx="789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Palatino Linotype" panose="02040502050505030304" pitchFamily="18" charset="0"/>
              </a:rPr>
              <a:t>Figure </a:t>
            </a:r>
            <a:r>
              <a:rPr lang="en-US" altLang="zh-TW" sz="1000" dirty="0" smtClean="0">
                <a:latin typeface="Palatino Linotype" panose="02040502050505030304" pitchFamily="18" charset="0"/>
              </a:rPr>
              <a:t>S1. </a:t>
            </a:r>
            <a:r>
              <a:rPr lang="en-US" altLang="zh-TW" sz="1000" dirty="0">
                <a:latin typeface="Palatino Linotype" panose="02040502050505030304" pitchFamily="18" charset="0"/>
              </a:rPr>
              <a:t>Scatter plots showing the correlation between </a:t>
            </a:r>
            <a:r>
              <a:rPr lang="en-US" altLang="zh-TW" sz="1000" dirty="0" smtClean="0">
                <a:latin typeface="Palatino Linotype" panose="02040502050505030304" pitchFamily="18" charset="0"/>
              </a:rPr>
              <a:t>MAOA, MAOB, and COMT </a:t>
            </a:r>
            <a:r>
              <a:rPr lang="en-US" altLang="zh-TW" sz="1000" dirty="0" smtClean="0">
                <a:latin typeface="Palatino Linotype" panose="02040502050505030304" pitchFamily="18" charset="0"/>
              </a:rPr>
              <a:t>mRNA</a:t>
            </a:r>
            <a:r>
              <a:rPr lang="en-US" altLang="zh-TW" sz="1000" dirty="0" smtClean="0">
                <a:latin typeface="Palatino Linotype" panose="02040502050505030304" pitchFamily="18" charset="0"/>
              </a:rPr>
              <a:t> expression </a:t>
            </a:r>
            <a:r>
              <a:rPr lang="en-US" altLang="zh-TW" sz="1000" dirty="0" smtClean="0">
                <a:latin typeface="Palatino Linotype" panose="02040502050505030304" pitchFamily="18" charset="0"/>
              </a:rPr>
              <a:t>(n </a:t>
            </a:r>
            <a:r>
              <a:rPr lang="en-US" altLang="zh-TW" sz="1000" dirty="0">
                <a:latin typeface="Palatino Linotype" panose="02040502050505030304" pitchFamily="18" charset="0"/>
              </a:rPr>
              <a:t>= </a:t>
            </a:r>
            <a:r>
              <a:rPr lang="en-US" altLang="zh-TW" sz="1000" dirty="0" smtClean="0">
                <a:latin typeface="Palatino Linotype" panose="02040502050505030304" pitchFamily="18" charset="0"/>
              </a:rPr>
              <a:t>42)</a:t>
            </a:r>
            <a:endParaRPr lang="zh-TW" altLang="en-US" sz="1000" dirty="0">
              <a:latin typeface="Palatino Linotype" panose="02040502050505030304" pitchFamily="18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912981" y="2162909"/>
            <a:ext cx="3549155" cy="3483565"/>
            <a:chOff x="4405350" y="641840"/>
            <a:chExt cx="3549155" cy="348356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l="14144" r="9399" b="5128"/>
            <a:stretch/>
          </p:blipFill>
          <p:spPr>
            <a:xfrm>
              <a:off x="4655982" y="641840"/>
              <a:ext cx="3298523" cy="3279530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4891450" y="3873581"/>
              <a:ext cx="641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 smtClean="0">
                  <a:latin typeface="Palatino Linotype" panose="02040502050505030304" pitchFamily="18" charset="0"/>
                </a:rPr>
                <a:t>MAOA</a:t>
              </a:r>
              <a:endParaRPr lang="zh-TW" altLang="en-US" sz="1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063149" y="3877410"/>
              <a:ext cx="641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 smtClean="0">
                  <a:latin typeface="Palatino Linotype" panose="02040502050505030304" pitchFamily="18" charset="0"/>
                </a:rPr>
                <a:t>COMT</a:t>
              </a:r>
              <a:endParaRPr lang="zh-TW" altLang="en-US" sz="1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60672" y="3879184"/>
              <a:ext cx="641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 smtClean="0">
                  <a:latin typeface="Palatino Linotype" panose="02040502050505030304" pitchFamily="18" charset="0"/>
                </a:rPr>
                <a:t>MAOB</a:t>
              </a:r>
              <a:endParaRPr lang="zh-TW" altLang="en-US" sz="1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 rot="10800000">
              <a:off x="4405350" y="2954218"/>
              <a:ext cx="338554" cy="6770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000" b="1" dirty="0" smtClean="0">
                  <a:latin typeface="Palatino Linotype" panose="02040502050505030304" pitchFamily="18" charset="0"/>
                </a:rPr>
                <a:t>COMT</a:t>
              </a:r>
              <a:endParaRPr lang="zh-TW" altLang="en-US" sz="1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 rot="10800000">
              <a:off x="4405350" y="1815618"/>
              <a:ext cx="338554" cy="6770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000" b="1" dirty="0" smtClean="0">
                  <a:latin typeface="Palatino Linotype" panose="02040502050505030304" pitchFamily="18" charset="0"/>
                </a:rPr>
                <a:t>MAOA</a:t>
              </a:r>
              <a:endParaRPr lang="zh-TW" altLang="en-US" sz="1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 rot="10800000">
              <a:off x="4405350" y="779587"/>
              <a:ext cx="338554" cy="7195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000" b="1" dirty="0" smtClean="0">
                  <a:latin typeface="Palatino Linotype" panose="02040502050505030304" pitchFamily="18" charset="0"/>
                </a:rPr>
                <a:t>MAOB</a:t>
              </a:r>
              <a:endParaRPr lang="zh-TW" altLang="en-US" sz="1000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63022</TotalTime>
  <Words>29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Palatino Linotype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River 陳</dc:creator>
  <cp:lastModifiedBy>user</cp:lastModifiedBy>
  <cp:revision>509</cp:revision>
  <cp:lastPrinted>2020-08-15T01:02:49Z</cp:lastPrinted>
  <dcterms:created xsi:type="dcterms:W3CDTF">2020-05-26T13:21:36Z</dcterms:created>
  <dcterms:modified xsi:type="dcterms:W3CDTF">2021-04-17T00:26:33Z</dcterms:modified>
</cp:coreProperties>
</file>