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642e21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642e21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642e21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642e21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I: </a:t>
            </a:r>
            <a:r>
              <a:rPr lang="es">
                <a:solidFill>
                  <a:srgbClr val="00FF00"/>
                </a:solidFill>
              </a:rPr>
              <a:t>XMPP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Ruiz 18259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</a:t>
            </a:r>
            <a:r>
              <a:rPr lang="es">
                <a:solidFill>
                  <a:srgbClr val="00FF00"/>
                </a:solidFill>
              </a:rPr>
              <a:t>implementadas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9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300">
                <a:solidFill>
                  <a:schemeClr val="dk1"/>
                </a:solidFill>
              </a:rPr>
              <a:t>Registro de una nueva cuenta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Inicio de sesión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Cerrar sesión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Borrar cuenta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Desplegar a todos los usuarios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Añadir un usuario a contactos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Mostrar los detalles de un usuario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Enviar un mensaje a otro usuario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Participar en chats grupales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Definir el mensaje de presencia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Notificaciones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Envío de archivos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descr="XMPP - Wikipedia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425" y="1170600"/>
            <a:ext cx="2802300" cy="28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Lecciones </a:t>
            </a:r>
            <a:r>
              <a:rPr lang="es">
                <a:solidFill>
                  <a:srgbClr val="00FF00"/>
                </a:solidFill>
              </a:rPr>
              <a:t>aprendidas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77200"/>
            <a:ext cx="4734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Organización</a:t>
            </a:r>
            <a:r>
              <a:rPr lang="es">
                <a:solidFill>
                  <a:schemeClr val="dk1"/>
                </a:solidFill>
              </a:rPr>
              <a:t> del tiempo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Búsquedas y lectura de documentación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Retroalimentación de compañeros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rchivo:Up green arrow.png - Wikipedia, la enciclopedia libre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400" y="2691375"/>
            <a:ext cx="1619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Up green arrow.png - Wikipedia, la enciclopedia libre" id="70" name="Google Shape;70;p15"/>
          <p:cNvPicPr preferRelativeResize="0"/>
          <p:nvPr/>
        </p:nvPicPr>
        <p:blipFill rotWithShape="1">
          <a:blip r:embed="rId3">
            <a:alphaModFix/>
          </a:blip>
          <a:srcRect b="3589" l="0" r="0" t="-3590"/>
          <a:stretch/>
        </p:blipFill>
        <p:spPr>
          <a:xfrm>
            <a:off x="6556400" y="1640600"/>
            <a:ext cx="1619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Up green arrow.png - Wikipedia, la enciclopedia libre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400" y="776575"/>
            <a:ext cx="1619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