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642e21e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642e21e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6e55a3e2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6e55a3e2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6e55a3e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6e55a3e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8642e21e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8642e21e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6e55a3e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6e55a3e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0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I: </a:t>
            </a:r>
            <a:r>
              <a:rPr lang="es">
                <a:solidFill>
                  <a:srgbClr val="00FF00"/>
                </a:solidFill>
              </a:rPr>
              <a:t>XMPP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 Ruiz 18259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</a:t>
            </a:r>
            <a:r>
              <a:rPr lang="es">
                <a:solidFill>
                  <a:srgbClr val="00FF00"/>
                </a:solidFill>
              </a:rPr>
              <a:t>implementadas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97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300">
                <a:solidFill>
                  <a:schemeClr val="dk1"/>
                </a:solidFill>
              </a:rPr>
              <a:t>Registro de una nueva cuenta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Inicio de sesión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Cerrar sesión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Borrar cuenta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Desplegar a todos los usuarios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Añadir un usuario a contactos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Mostrar los detalles de un usuario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Enviar un mensaje a otro usuario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Participar en chats grupales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Definir el mensaje de presencia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Notificaciones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Envío de archivos </a:t>
            </a:r>
            <a:r>
              <a:rPr lang="es" sz="1100">
                <a:solidFill>
                  <a:schemeClr val="dk1"/>
                </a:solidFill>
              </a:rPr>
              <a:t>(teorético, necesita un servidor compatible)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descr="XMPP - Wikipedia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425" y="1170600"/>
            <a:ext cx="2802300" cy="28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0" y="115025"/>
            <a:ext cx="300037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29500"/>
            <a:ext cx="5919847" cy="33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1772" y="1396600"/>
            <a:ext cx="2766953" cy="232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5375" y="115025"/>
            <a:ext cx="50196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73200" y="695050"/>
            <a:ext cx="3718125" cy="110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7622" y="2235341"/>
            <a:ext cx="2766953" cy="223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50775" y="4048399"/>
            <a:ext cx="1413800" cy="8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77103" y="1828175"/>
            <a:ext cx="1020515" cy="11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Dificultades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36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Slixmpp si bien tiene documentación, es muy pobre en cuanto a las funciones disponibles en Python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No se indica claramente los tipos de datos que se aceptan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Tampoco se muestran todas las opciones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debe leer en muchas fuentes para poder entender mejor lo que se puede hacer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Encontrar ejemplos de relevancia fue difícil al inicio del proyecto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Si bien se contaba con ejemplos como los bots vistos en clase y presentes en el libro de recursos, habían elementos que no quedaban completamente claros en la documentación y no habían ejemplos directamente en ella.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Al utilizar el repositorio oficial de slixmpp fue más sencillo encontrarlos. </a:t>
            </a:r>
            <a:endParaRPr/>
          </a:p>
        </p:txBody>
      </p:sp>
      <p:pic>
        <p:nvPicPr>
          <p:cNvPr descr="Download Code Transparent Binary Picture Black And White Stock - Binary  Code Transparent - Full Size PNG Image - PNGkit" id="81" name="Google Shape;81;p16"/>
          <p:cNvPicPr preferRelativeResize="0"/>
          <p:nvPr/>
        </p:nvPicPr>
        <p:blipFill rotWithShape="1">
          <a:blip r:embed="rId3">
            <a:alphaModFix amt="89000"/>
          </a:blip>
          <a:srcRect b="0" l="50132" r="0" t="0"/>
          <a:stretch/>
        </p:blipFill>
        <p:spPr>
          <a:xfrm>
            <a:off x="7034950" y="3543700"/>
            <a:ext cx="3491100" cy="3121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Lecciones </a:t>
            </a:r>
            <a:r>
              <a:rPr lang="es">
                <a:solidFill>
                  <a:srgbClr val="00FF00"/>
                </a:solidFill>
              </a:rPr>
              <a:t>aprendidas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77200"/>
            <a:ext cx="4734600" cy="32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Organización</a:t>
            </a:r>
            <a:r>
              <a:rPr lang="es">
                <a:solidFill>
                  <a:schemeClr val="dk1"/>
                </a:solidFill>
              </a:rPr>
              <a:t> del tiempo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Búsquedas y lectura de documentación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Es de mucha utilidad buscar en foros, no solamente StackOverflow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 repositorio oficial de módulos como slixmpp contiene ejemplos de gran utilidad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Retroalimentación de compañeros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Es muy importante discutir con distintas personas la mejor manera de implementar algo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pueden captar nuevas ideas y recursos</a:t>
            </a:r>
            <a:endParaRPr/>
          </a:p>
        </p:txBody>
      </p:sp>
      <p:pic>
        <p:nvPicPr>
          <p:cNvPr descr="Archivo:Up green arrow.png - Wikipedia, la enciclopedia libre"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400" y="2691375"/>
            <a:ext cx="16192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Up green arrow.png - Wikipedia, la enciclopedia libre" id="89" name="Google Shape;89;p17"/>
          <p:cNvPicPr preferRelativeResize="0"/>
          <p:nvPr/>
        </p:nvPicPr>
        <p:blipFill rotWithShape="1">
          <a:blip r:embed="rId3">
            <a:alphaModFix/>
          </a:blip>
          <a:srcRect b="3589" l="0" r="0" t="-3590"/>
          <a:stretch/>
        </p:blipFill>
        <p:spPr>
          <a:xfrm>
            <a:off x="6556400" y="1640600"/>
            <a:ext cx="16192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Up green arrow.png - Wikipedia, la enciclopedia libre"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400" y="776575"/>
            <a:ext cx="16192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Conclusiones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709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Se logró implementar un cliente que utiliza el protocolo XMPP para comunicarse a pesar de no contar con experiencia previa con este protocolo y el módulo de slixmpp en Python.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En un futuro se podrá buscar repositorios como ejemplos como los que se encuentran en el repositorio de slixmpp para obtener una buena base de módulos no conocidos o en los que se tiene poca experiencia.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