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9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1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2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7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Insurance Claim Registration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2779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8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Code and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Project understanding</a:t>
            </a:r>
          </a:p>
          <a:p>
            <a:r>
              <a:rPr lang="en-IN" dirty="0" smtClean="0"/>
              <a:t>Approach Used</a:t>
            </a:r>
          </a:p>
          <a:p>
            <a:r>
              <a:rPr lang="en-IN" dirty="0" smtClean="0"/>
              <a:t>Project Execution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Learning</a:t>
            </a:r>
          </a:p>
          <a:p>
            <a:r>
              <a:rPr lang="en-IN" dirty="0" smtClean="0"/>
              <a:t>Best Practices</a:t>
            </a:r>
          </a:p>
          <a:p>
            <a:r>
              <a:rPr lang="en-IN" dirty="0" smtClean="0"/>
              <a:t>Opportunity for Improvement</a:t>
            </a:r>
          </a:p>
          <a:p>
            <a:r>
              <a:rPr lang="en-IN" dirty="0" smtClean="0"/>
              <a:t>Demo and Code Walkthrough</a:t>
            </a:r>
          </a:p>
          <a:p>
            <a:r>
              <a:rPr lang="en-I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2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Understanding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project is aimed at developing an Insurance Claim Registration System in the form of a web based application that can be accessed over the web. This system can be used for a small commercial insurance business </a:t>
            </a:r>
            <a:r>
              <a:rPr lang="en-US" dirty="0" smtClean="0"/>
              <a:t>to </a:t>
            </a:r>
            <a:r>
              <a:rPr lang="en-US" dirty="0"/>
              <a:t>search and view the existing insurance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0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approach used for the building of this project was very much based on the choice of technologies and design patterns</a:t>
            </a:r>
          </a:p>
          <a:p>
            <a:r>
              <a:rPr lang="en-IN" dirty="0" smtClean="0"/>
              <a:t>The UI is presented through HTML pages styled by CSS3 and hence appropriate approaches were followed to make the frontend have a pleasing yet functional look and feel</a:t>
            </a:r>
          </a:p>
          <a:p>
            <a:r>
              <a:rPr lang="en-IN" dirty="0" smtClean="0"/>
              <a:t>The RDBMS technology used was provided by Oracle and appropriate approaches were followed in order to manage and refer from the tables efficiently</a:t>
            </a:r>
          </a:p>
          <a:p>
            <a:r>
              <a:rPr lang="en-IN" dirty="0" smtClean="0"/>
              <a:t>The backend code was written in JAVA using the JDK8 specification and the MVC (Model View Controller) design pattern was followed</a:t>
            </a:r>
          </a:p>
          <a:p>
            <a:r>
              <a:rPr lang="en-IN" dirty="0" smtClean="0"/>
              <a:t>The system inhabits either the Tomcat or </a:t>
            </a:r>
            <a:r>
              <a:rPr lang="en-IN" dirty="0" err="1" smtClean="0"/>
              <a:t>WildFly</a:t>
            </a:r>
            <a:r>
              <a:rPr lang="en-IN" dirty="0" smtClean="0"/>
              <a:t> web/application server in servlets and JSPs and transfers data using sessions</a:t>
            </a:r>
          </a:p>
        </p:txBody>
      </p:sp>
    </p:spTree>
    <p:extLst>
      <p:ext uri="{BB962C8B-B14F-4D97-AF65-F5344CB8AC3E}">
        <p14:creationId xmlns:p14="http://schemas.microsoft.com/office/powerpoint/2010/main" val="8242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Since the system follows the Model View Controller architecture, the execution and interaction of the code follows that design pattern. The packages used are: </a:t>
            </a:r>
          </a:p>
          <a:p>
            <a:r>
              <a:rPr lang="en-IN" dirty="0" smtClean="0"/>
              <a:t>Bean </a:t>
            </a:r>
          </a:p>
          <a:p>
            <a:r>
              <a:rPr lang="en-IN" dirty="0" smtClean="0"/>
              <a:t>Controller</a:t>
            </a:r>
          </a:p>
          <a:p>
            <a:r>
              <a:rPr lang="en-IN" dirty="0" smtClean="0"/>
              <a:t>DAO</a:t>
            </a:r>
          </a:p>
          <a:p>
            <a:r>
              <a:rPr lang="en-IN" dirty="0" smtClean="0"/>
              <a:t>Service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21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Execution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execution starts in the required JSP where a form is used to send the data that the user enters. This data is then mapped to the correct servlet class using the web.xml file </a:t>
            </a:r>
          </a:p>
          <a:p>
            <a:r>
              <a:rPr lang="en-IN" dirty="0" smtClean="0"/>
              <a:t>The servlet class, which resides in the “controller” package obtains the required data from the JSP and sends it to the target method in the “service” class as parameters</a:t>
            </a:r>
          </a:p>
          <a:p>
            <a:r>
              <a:rPr lang="en-IN" dirty="0" smtClean="0"/>
              <a:t>The “service” class wraps these parameters in a unit whose type is an object belonging to the “bean” class </a:t>
            </a:r>
            <a:endParaRPr lang="en-IN" dirty="0"/>
          </a:p>
          <a:p>
            <a:r>
              <a:rPr lang="en-IN" dirty="0" smtClean="0"/>
              <a:t>The required beans are then loaded using the getter and setter methods and the data is inserted into the database using a query in the “DAO” class</a:t>
            </a:r>
          </a:p>
          <a:p>
            <a:r>
              <a:rPr lang="en-IN" dirty="0" smtClean="0"/>
              <a:t>The JSPs are connected to other JSPs or the required business logic/servlets through action attributes</a:t>
            </a:r>
          </a:p>
          <a:p>
            <a:r>
              <a:rPr lang="en-IN" dirty="0" smtClean="0"/>
              <a:t>Session variables are used to create sessions and transfer data across various parts of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8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three distinct roles or actors who can interact and use the system. They are:</a:t>
            </a:r>
          </a:p>
          <a:p>
            <a:r>
              <a:rPr lang="en-IN" dirty="0"/>
              <a:t>The claim adjuster (admin)</a:t>
            </a:r>
          </a:p>
          <a:p>
            <a:r>
              <a:rPr lang="en-IN" dirty="0"/>
              <a:t>The claim handler (agent)</a:t>
            </a:r>
          </a:p>
          <a:p>
            <a:r>
              <a:rPr lang="en-IN" dirty="0"/>
              <a:t>The insured (end user)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various functionalities that each of them can/cannot access are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02545"/>
              </p:ext>
            </p:extLst>
          </p:nvPr>
        </p:nvGraphicFramePr>
        <p:xfrm>
          <a:off x="1471659" y="3185160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80"/>
                <a:gridCol w="1247887"/>
                <a:gridCol w="1925619"/>
                <a:gridCol w="1229014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Claim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View Claim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Report 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Enabled(only</a:t>
                      </a:r>
                      <a:r>
                        <a:rPr lang="en-IN" baseline="0" dirty="0" smtClean="0"/>
                        <a:t> for himself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Claim 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Enabled(only for their customers)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Claim Adjuster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6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Strings carefully by avoiding constructors and doing instantiation directly</a:t>
            </a:r>
          </a:p>
          <a:p>
            <a:r>
              <a:rPr lang="en-IN" dirty="0" smtClean="0"/>
              <a:t>Avoiding unnecessary object creation as it is one of the most expensive operations (in terms of memory utilization)</a:t>
            </a:r>
          </a:p>
          <a:p>
            <a:r>
              <a:rPr lang="en-IN" dirty="0" smtClean="0"/>
              <a:t>Avoiding memory leaks by always releasing database connections and trying to use Finally block wherever possible</a:t>
            </a:r>
          </a:p>
          <a:p>
            <a:r>
              <a:rPr lang="en-IN" dirty="0" smtClean="0"/>
              <a:t>Checking null value possibilities at an early stage of production in order to avoid </a:t>
            </a:r>
            <a:r>
              <a:rPr lang="en-IN" dirty="0" err="1" smtClean="0"/>
              <a:t>NullPointerException</a:t>
            </a:r>
            <a:endParaRPr lang="en-IN" dirty="0" smtClean="0"/>
          </a:p>
          <a:p>
            <a:r>
              <a:rPr lang="en-IN" dirty="0" smtClean="0"/>
              <a:t>Using appropriate design patterns. In this case, MVC (Model View Controller)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552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Insurance Claim Registration System</vt:lpstr>
      <vt:lpstr>Objectives</vt:lpstr>
      <vt:lpstr>Project Understanding </vt:lpstr>
      <vt:lpstr>Approach Used</vt:lpstr>
      <vt:lpstr>Project Execution</vt:lpstr>
      <vt:lpstr>Project Execution (continued…)</vt:lpstr>
      <vt:lpstr>Modules</vt:lpstr>
      <vt:lpstr>Modules (continued…)</vt:lpstr>
      <vt:lpstr>Best Practices</vt:lpstr>
      <vt:lpstr>Opportunity for Improvement</vt:lpstr>
      <vt:lpstr>Demo Code and Walkthrough</vt:lpstr>
      <vt:lpstr>Q &amp; A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 Registration System</dc:title>
  <dc:creator>Ashish, Chetan</dc:creator>
  <cp:lastModifiedBy>Ashish, Chetan</cp:lastModifiedBy>
  <cp:revision>13</cp:revision>
  <dcterms:created xsi:type="dcterms:W3CDTF">2019-02-23T08:39:46Z</dcterms:created>
  <dcterms:modified xsi:type="dcterms:W3CDTF">2019-02-23T12:44:35Z</dcterms:modified>
</cp:coreProperties>
</file>