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98" r:id="rId4"/>
    <p:sldId id="261" r:id="rId5"/>
    <p:sldId id="272" r:id="rId6"/>
    <p:sldId id="301" r:id="rId7"/>
    <p:sldId id="29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011CA3F-5AAD-43A4-9913-016A84978FE8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22EBFC6-0BFF-4E45-923E-BE0D2F9D1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Fiddler VPA Nginx yandi IAS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4307B7-5065-44FE-A681-70BF9919677A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42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B3C24-EED5-4BA3-8A1C-57DF14573EBC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779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2EBFC6-0BFF-4E45-923E-BE0D2F9D1A3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Fiddler VPA Nginx yandi IAS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4307B7-5065-44FE-A681-70BF9919677A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9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6500" y="1122363"/>
            <a:ext cx="56515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16500" y="3602038"/>
            <a:ext cx="5651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2802-8EAE-406D-B18B-3077C9D0C49C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373C6-44CC-4C89-B67A-72D7ECCAF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0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C34F-39C1-4278-BA78-DA40194C4101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B678B-0358-4C21-9E68-501204A8F4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AE85-A5A2-477A-B1F9-A6EC54C7413E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BF51F-252A-4ADC-A8A3-AE5B56BC09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2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lnSpc>
                <a:spcPct val="100000"/>
              </a:lnSpc>
              <a:spcBef>
                <a:spcPts val="600"/>
              </a:spcBef>
              <a:defRPr sz="1600"/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B437D-B56A-4392-8ED2-EE372468DC71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258B-CB08-47F3-A9E2-225D03E6A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1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255FA-E2C9-4E21-A881-64CD32D19C2D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95DF-823D-4BD2-B2BF-067F05BFE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81100"/>
            <a:ext cx="5181600" cy="49958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81100"/>
            <a:ext cx="5181600" cy="49958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487C1-D74A-4E30-A516-734D086DF7D1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FB00-B321-44F3-A1C0-C0BD8782D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AFB7-C975-488F-A202-5A0C2F2F3950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296DF-A116-46E4-936A-E1AEED1FD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2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4A31F-F0FD-49B7-8A04-2F779F08869C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51793-FCBB-4AE9-88F7-5C2162E1E3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186AB-2334-4ECA-858B-AAB3B4BFDB8E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0DE49-8200-4549-831E-257CC0D326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2295-1B31-4785-929B-6445BD83B8A6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6119-A2A3-4B06-8A57-8DA8B8E9C1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F015-7904-4124-A216-1076BCE91F5E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FC08B-B6F4-46BF-A0C0-2631B01F9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E11644EC-2267-4A6F-BD5B-CE6EC9CCE33A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33B184F-F9A2-4F43-8767-4CB7EB3C65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rtl="0" eaLnBrk="0" fontAlgn="base" hangingPunct="0">
        <a:spcBef>
          <a:spcPts val="600"/>
        </a:spcBef>
        <a:spcAft>
          <a:spcPct val="0"/>
        </a:spcAft>
        <a:buFont typeface="微软雅黑" panose="020B0503020204020204" pitchFamily="34" charset="-122"/>
        <a:buChar char="-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entao.adtech.sogou/zentao/bug-browse-13-0-unresolve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adtech.sogou/pages/viewpage.action?pageId=390099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zentao.adtech.sogou/zentao/bug-view-811.html" TargetMode="External"/><Relationship Id="rId3" Type="http://schemas.openxmlformats.org/officeDocument/2006/relationships/hyperlink" Target="http://zentao.adtech.sogou/zentao/bug-view-803.html" TargetMode="External"/><Relationship Id="rId7" Type="http://schemas.openxmlformats.org/officeDocument/2006/relationships/hyperlink" Target="http://zentao.adtech.sogou/zentao/bug-view-789.html" TargetMode="External"/><Relationship Id="rId12" Type="http://schemas.openxmlformats.org/officeDocument/2006/relationships/hyperlink" Target="http://zentao.adtech.sogou/zentao/bug-view-78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ntao.adtech.sogou/zentao/bug-view-782.html" TargetMode="External"/><Relationship Id="rId11" Type="http://schemas.openxmlformats.org/officeDocument/2006/relationships/hyperlink" Target="http://zentao.adtech.sogou/zentao/bug-view-775.html" TargetMode="External"/><Relationship Id="rId5" Type="http://schemas.openxmlformats.org/officeDocument/2006/relationships/hyperlink" Target="http://zentao.adtech.sogou/zentao/bug-view-799.html" TargetMode="External"/><Relationship Id="rId10" Type="http://schemas.openxmlformats.org/officeDocument/2006/relationships/hyperlink" Target="http://zentao.adtech.sogou/zentao/bug-view-772.html" TargetMode="External"/><Relationship Id="rId4" Type="http://schemas.openxmlformats.org/officeDocument/2006/relationships/hyperlink" Target="http://zentao.adtech.sogou/zentao/bug-view-708.html" TargetMode="External"/><Relationship Id="rId9" Type="http://schemas.openxmlformats.org/officeDocument/2006/relationships/hyperlink" Target="http://zentao.adtech.sogou/zentao/bug-view-800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ctrTitle"/>
          </p:nvPr>
        </p:nvSpPr>
        <p:spPr>
          <a:xfrm>
            <a:off x="5016500" y="2664823"/>
            <a:ext cx="5651500" cy="8451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BUG</a:t>
            </a:r>
            <a:r>
              <a:rPr lang="zh-CN" altLang="en-US" dirty="0" smtClean="0"/>
              <a:t>盘点与规范梳理</a:t>
            </a:r>
            <a:endParaRPr lang="zh-CN" altLang="en-US" dirty="0" smtClean="0"/>
          </a:p>
        </p:txBody>
      </p:sp>
      <p:sp>
        <p:nvSpPr>
          <p:cNvPr id="409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45013"/>
            <a:ext cx="9144000" cy="712787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dirty="0" smtClean="0"/>
              <a:t>邓尚平</a:t>
            </a:r>
            <a:endParaRPr lang="en-US" altLang="zh-CN" dirty="0" smtClean="0"/>
          </a:p>
          <a:p>
            <a:pPr algn="r" eaLnBrk="1" hangingPunct="1">
              <a:lnSpc>
                <a:spcPct val="90000"/>
              </a:lnSpc>
            </a:pP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关于项目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6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内容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新人负责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缺陷管理，确保</a:t>
            </a:r>
            <a:r>
              <a:rPr lang="en-US" altLang="zh-CN" noProof="1" smtClean="0"/>
              <a:t>BUG</a:t>
            </a:r>
            <a:r>
              <a:rPr lang="zh-CN" altLang="en-US" noProof="1" smtClean="0"/>
              <a:t>的规范性，易读性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en-US" altLang="zh-CN" noProof="1" smtClean="0"/>
              <a:t>BUG</a:t>
            </a:r>
            <a:r>
              <a:rPr lang="zh-CN" altLang="en-US" noProof="1" smtClean="0"/>
              <a:t>盘点（文档 </a:t>
            </a:r>
            <a:r>
              <a:rPr lang="en-US" altLang="zh-CN" noProof="1" smtClean="0"/>
              <a:t>or PPT</a:t>
            </a:r>
            <a:r>
              <a:rPr lang="zh-CN" altLang="en-US" noProof="1" smtClean="0"/>
              <a:t>）</a:t>
            </a:r>
            <a:endParaRPr lang="en-US" altLang="zh-CN" noProof="1" smtClean="0"/>
          </a:p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理想的</a:t>
            </a:r>
            <a:r>
              <a:rPr lang="en-US" altLang="zh-CN" noProof="1" smtClean="0"/>
              <a:t>BUG</a:t>
            </a:r>
            <a:r>
              <a:rPr lang="zh-CN" altLang="en-US" noProof="1" smtClean="0"/>
              <a:t>记录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是什么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如何产生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怎样解决</a:t>
            </a:r>
            <a:endParaRPr lang="en-US" altLang="zh-CN" noProof="1" smtClean="0"/>
          </a:p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希望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记录的过程有意义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维护的过程有意义</a:t>
            </a:r>
            <a:endParaRPr lang="en-US" altLang="zh-CN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概览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noProof="1" smtClean="0"/>
              <a:t>ID</a:t>
            </a:r>
            <a:r>
              <a:rPr lang="zh-CN" altLang="en-US" noProof="1" smtClean="0"/>
              <a:t>：</a:t>
            </a:r>
            <a:r>
              <a:rPr lang="en-US" altLang="zh-CN" noProof="1" smtClean="0"/>
              <a:t>770 – 811</a:t>
            </a:r>
            <a:r>
              <a:rPr lang="zh-CN" altLang="en-US" noProof="1" smtClean="0"/>
              <a:t>（</a:t>
            </a:r>
            <a:r>
              <a:rPr lang="en-US" altLang="zh-CN" noProof="1" smtClean="0"/>
              <a:t>42</a:t>
            </a:r>
            <a:r>
              <a:rPr lang="zh-CN" altLang="en-US" noProof="1" smtClean="0"/>
              <a:t>）</a:t>
            </a:r>
            <a:endParaRPr lang="zh-CN" altLang="zh-CN" noProof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noProof="1" smtClean="0"/>
              <a:t>等级</a:t>
            </a:r>
            <a:endParaRPr lang="zh-CN" altLang="zh-CN" noProof="1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 smtClean="0"/>
              <a:t>高：</a:t>
            </a:r>
            <a:r>
              <a:rPr lang="en-US" altLang="zh-CN" noProof="1" smtClean="0"/>
              <a:t>27</a:t>
            </a:r>
            <a:r>
              <a:rPr lang="zh-CN" altLang="en-US" noProof="1" smtClean="0"/>
              <a:t>（</a:t>
            </a:r>
            <a:r>
              <a:rPr lang="en-US" altLang="zh-CN" noProof="1" smtClean="0"/>
              <a:t>64%</a:t>
            </a:r>
            <a:r>
              <a:rPr lang="zh-CN" altLang="en-US" noProof="1" smtClean="0"/>
              <a:t>）</a:t>
            </a:r>
            <a:endParaRPr lang="en-US" altLang="zh-CN" noProof="1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 smtClean="0"/>
              <a:t>中：</a:t>
            </a:r>
            <a:r>
              <a:rPr lang="en-US" altLang="zh-CN" noProof="1" smtClean="0"/>
              <a:t>12</a:t>
            </a:r>
            <a:r>
              <a:rPr lang="zh-CN" altLang="en-US" noProof="1" smtClean="0"/>
              <a:t>（</a:t>
            </a:r>
            <a:r>
              <a:rPr lang="en-US" altLang="zh-CN" noProof="1" smtClean="0"/>
              <a:t>29%</a:t>
            </a:r>
            <a:r>
              <a:rPr lang="zh-CN" altLang="en-US" noProof="1" smtClean="0"/>
              <a:t>）</a:t>
            </a:r>
            <a:endParaRPr lang="en-US" altLang="zh-CN" noProof="1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 smtClean="0"/>
              <a:t>低：</a:t>
            </a:r>
            <a:r>
              <a:rPr lang="en-US" altLang="zh-CN" noProof="1" smtClean="0"/>
              <a:t>3  </a:t>
            </a:r>
            <a:r>
              <a:rPr lang="zh-CN" altLang="en-US" noProof="1" smtClean="0"/>
              <a:t>（</a:t>
            </a:r>
            <a:r>
              <a:rPr lang="en-US" altLang="zh-CN" noProof="1" smtClean="0"/>
              <a:t>7%</a:t>
            </a:r>
            <a:r>
              <a:rPr lang="zh-CN" altLang="en-US" noProof="1" smtClean="0"/>
              <a:t>）</a:t>
            </a:r>
            <a:endParaRPr lang="en-US" altLang="zh-CN" noProof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noProof="1" smtClean="0"/>
              <a:t>状态</a:t>
            </a:r>
            <a:endParaRPr lang="en-US" altLang="zh-CN" noProof="1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 smtClean="0"/>
              <a:t>激活：</a:t>
            </a:r>
            <a:r>
              <a:rPr lang="en-US" altLang="zh-CN" noProof="1" smtClean="0"/>
              <a:t>14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 smtClean="0"/>
              <a:t>已解决、已关闭：</a:t>
            </a:r>
            <a:r>
              <a:rPr lang="en-US" altLang="zh-CN" noProof="1" smtClean="0"/>
              <a:t>28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noProof="1" smtClean="0"/>
              <a:t>禅道激活</a:t>
            </a:r>
            <a:r>
              <a:rPr lang="en-US" altLang="zh-CN" noProof="1" smtClean="0"/>
              <a:t>BUG</a:t>
            </a:r>
            <a:r>
              <a:rPr lang="zh-CN" altLang="en-US" noProof="1" smtClean="0"/>
              <a:t>总数：</a:t>
            </a:r>
            <a:r>
              <a:rPr lang="en-US" altLang="zh-CN" noProof="1" smtClean="0"/>
              <a:t>24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noProof="1">
                <a:hlinkClick r:id="rId3"/>
              </a:rPr>
              <a:t>http://zentao.adtech.sogou/zentao/bug-browse-13-0-unresolved.html</a:t>
            </a:r>
            <a:endParaRPr lang="en-US" altLang="zh-CN" noProof="1"/>
          </a:p>
          <a:p>
            <a:pPr lvl="1" eaLnBrk="1" hangingPunct="1"/>
            <a:endParaRPr lang="zh-CN" altLang="zh-CN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BUG</a:t>
            </a:r>
            <a:r>
              <a:rPr lang="zh-CN" altLang="en-US" dirty="0" smtClean="0"/>
              <a:t>状态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49" y="1509175"/>
            <a:ext cx="5276190" cy="44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01" y="3123460"/>
            <a:ext cx="4704762" cy="1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BUG</a:t>
            </a:r>
            <a:r>
              <a:rPr lang="zh-CN" altLang="en-US" dirty="0" smtClean="0"/>
              <a:t>等级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838200" y="1181100"/>
            <a:ext cx="816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http://confluence.adtech.sogou/pages/viewpage.action?pageId=3900996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603"/>
            <a:ext cx="6085714" cy="48666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6788" y="2700608"/>
            <a:ext cx="3725092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业务影响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消耗降低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客户投诉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法务风险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影响数据统计与调优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BUG</a:t>
            </a:r>
            <a:r>
              <a:rPr lang="zh-CN" altLang="en-US" dirty="0" smtClean="0"/>
              <a:t>描述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657"/>
            <a:ext cx="4134394" cy="5416731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前端样式展现错误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正常展现与错误展现的截图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en-US" altLang="zh-CN" noProof="1" smtClean="0">
                <a:hlinkClick r:id="rId3"/>
              </a:rPr>
              <a:t>803</a:t>
            </a:r>
            <a:r>
              <a:rPr lang="zh-CN" altLang="en-US" noProof="1" smtClean="0"/>
              <a:t>，</a:t>
            </a:r>
            <a:r>
              <a:rPr lang="en-US" altLang="zh-CN" noProof="1" smtClean="0">
                <a:hlinkClick r:id="rId4"/>
              </a:rPr>
              <a:t>708</a:t>
            </a:r>
            <a:r>
              <a:rPr lang="zh-CN" altLang="en-US" noProof="1" smtClean="0"/>
              <a:t>，</a:t>
            </a:r>
            <a:r>
              <a:rPr lang="en-US" altLang="zh-CN" noProof="1" smtClean="0">
                <a:hlinkClick r:id="rId5"/>
              </a:rPr>
              <a:t>799</a:t>
            </a:r>
            <a:endParaRPr lang="en-US" altLang="zh-CN" noProof="1" smtClean="0"/>
          </a:p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代码逻辑错误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关键代码有截图与解释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en-US" altLang="zh-CN" noProof="1" smtClean="0">
                <a:hlinkClick r:id="rId6"/>
              </a:rPr>
              <a:t>782</a:t>
            </a:r>
            <a:r>
              <a:rPr lang="zh-CN" altLang="en-US" noProof="1" smtClean="0"/>
              <a:t>，</a:t>
            </a:r>
            <a:r>
              <a:rPr lang="en-US" altLang="zh-CN" noProof="1" smtClean="0">
                <a:hlinkClick r:id="rId7"/>
              </a:rPr>
              <a:t>789</a:t>
            </a:r>
            <a:r>
              <a:rPr lang="zh-CN" altLang="en-US" noProof="1" smtClean="0"/>
              <a:t>，</a:t>
            </a:r>
            <a:r>
              <a:rPr lang="en-US" altLang="zh-CN" noProof="1" smtClean="0">
                <a:hlinkClick r:id="rId8"/>
              </a:rPr>
              <a:t>811</a:t>
            </a:r>
            <a:endParaRPr lang="en-US" altLang="zh-CN" noProof="1" smtClean="0"/>
          </a:p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功能代码缺失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en-US" altLang="zh-CN" noProof="1" smtClean="0">
                <a:hlinkClick r:id="rId9"/>
              </a:rPr>
              <a:t>800</a:t>
            </a:r>
            <a:r>
              <a:rPr lang="zh-CN" altLang="en-US" noProof="1" smtClean="0"/>
              <a:t>，</a:t>
            </a:r>
            <a:r>
              <a:rPr lang="en-US" altLang="zh-CN" noProof="1" smtClean="0">
                <a:hlinkClick r:id="rId10"/>
              </a:rPr>
              <a:t>772</a:t>
            </a:r>
            <a:endParaRPr lang="en-US" altLang="zh-CN" noProof="1" smtClean="0"/>
          </a:p>
          <a:p>
            <a:pPr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异常场景未作处理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zh-CN" altLang="en-US" noProof="1" smtClean="0"/>
              <a:t>异常</a:t>
            </a:r>
            <a:r>
              <a:rPr lang="en-US" altLang="zh-CN" noProof="1" smtClean="0"/>
              <a:t>case</a:t>
            </a:r>
            <a:r>
              <a:rPr lang="zh-CN" altLang="en-US" noProof="1" smtClean="0"/>
              <a:t>是如何构造的</a:t>
            </a:r>
            <a:endParaRPr lang="en-US" altLang="zh-CN" noProof="1" smtClean="0"/>
          </a:p>
          <a:p>
            <a:pPr lvl="1" eaLnBrk="1" fontAlgn="auto" hangingPunct="1">
              <a:lnSpc>
                <a:spcPct val="150000"/>
              </a:lnSpc>
              <a:defRPr/>
            </a:pPr>
            <a:r>
              <a:rPr lang="en-US" altLang="zh-CN" noProof="1" smtClean="0">
                <a:hlinkClick r:id="rId11"/>
              </a:rPr>
              <a:t>775</a:t>
            </a:r>
            <a:r>
              <a:rPr lang="zh-CN" altLang="en-US" noProof="1" smtClean="0"/>
              <a:t>，</a:t>
            </a:r>
            <a:r>
              <a:rPr lang="en-US" altLang="zh-CN" noProof="1" smtClean="0">
                <a:hlinkClick r:id="rId12"/>
              </a:rPr>
              <a:t>787</a:t>
            </a:r>
            <a:endParaRPr lang="en-US" alt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0431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22925" y="2349500"/>
            <a:ext cx="257175" cy="503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22925" y="2349500"/>
            <a:ext cx="1971675" cy="24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6547643" y="3310732"/>
            <a:ext cx="2170113" cy="247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5622925" y="4014788"/>
            <a:ext cx="257175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5622925" y="4271963"/>
            <a:ext cx="1971675" cy="247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295" name="TextBox 27"/>
          <p:cNvSpPr txBox="1">
            <a:spLocks noChangeArrowheads="1"/>
          </p:cNvSpPr>
          <p:nvPr/>
        </p:nvSpPr>
        <p:spPr bwMode="auto">
          <a:xfrm>
            <a:off x="5202238" y="354330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85800"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685800">
              <a:spcBef>
                <a:spcPts val="600"/>
              </a:spcBef>
              <a:buFont typeface="微软雅黑" panose="020B0503020204020204" pitchFamily="34" charset="-122"/>
              <a:buChar char="-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2E75B6"/>
                </a:solidFill>
                <a:ea typeface="宋体" panose="02010600030101010101" pitchFamily="2" charset="-122"/>
              </a:rPr>
              <a:t>感谢您的聆听</a:t>
            </a:r>
          </a:p>
        </p:txBody>
      </p:sp>
      <p:sp>
        <p:nvSpPr>
          <p:cNvPr id="12296" name="TextBox 28"/>
          <p:cNvSpPr txBox="1">
            <a:spLocks noChangeArrowheads="1"/>
          </p:cNvSpPr>
          <p:nvPr/>
        </p:nvSpPr>
        <p:spPr bwMode="auto">
          <a:xfrm>
            <a:off x="3863975" y="2978150"/>
            <a:ext cx="3529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85800"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685800">
              <a:spcBef>
                <a:spcPts val="600"/>
              </a:spcBef>
              <a:buFont typeface="微软雅黑" panose="020B0503020204020204" pitchFamily="34" charset="-122"/>
              <a:buChar char="-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rgbClr val="2E75B6"/>
                </a:solidFill>
                <a:ea typeface="宋体" panose="02010600030101010101" pitchFamily="2" charset="-122"/>
              </a:rPr>
              <a:t>THANK YOU</a:t>
            </a:r>
            <a:endParaRPr lang="zh-CN" altLang="en-US" sz="4400">
              <a:solidFill>
                <a:srgbClr val="2E75B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221</Words>
  <Application>Microsoft Office PowerPoint</Application>
  <PresentationFormat>宽屏</PresentationFormat>
  <Paragraphs>56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BUG盘点与规范梳理</vt:lpstr>
      <vt:lpstr>关于项目</vt:lpstr>
      <vt:lpstr>11月BUG概览</vt:lpstr>
      <vt:lpstr>BUG状态</vt:lpstr>
      <vt:lpstr>BUG等级</vt:lpstr>
      <vt:lpstr>BUG描述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</dc:title>
  <dc:creator>ZhangZhe(营销事业部_技术部)</dc:creator>
  <cp:lastModifiedBy>D sp</cp:lastModifiedBy>
  <cp:revision>392</cp:revision>
  <dcterms:created xsi:type="dcterms:W3CDTF">2020-04-17T21:28:00Z</dcterms:created>
  <dcterms:modified xsi:type="dcterms:W3CDTF">2020-12-02T21:22:58Z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