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A0653AC-77C3-F136-49FA-3BB95A6F92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0E934D5-EA68-D13D-030D-C61E877D73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ADBB62A-AC6E-FD03-9CB6-79511DBEE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72FA0-C699-42D2-8343-28E0FE765D75}" type="datetimeFigureOut">
              <a:rPr lang="it-IT" smtClean="0"/>
              <a:t>24/03/2024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0A1B7D3-47B4-60F0-7EFE-4D5201A47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EBD97A3-9B70-3147-CFFF-34839EF64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63E77-AC3F-47EF-8738-B4A972FCD70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68032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7659EB9-480E-ADAA-4C52-32E67EB7C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C17E5477-06CB-7F94-475C-B274BAB2EB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F10B0BD-FF8C-9F2D-DBF9-4055C449A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72FA0-C699-42D2-8343-28E0FE765D75}" type="datetimeFigureOut">
              <a:rPr lang="it-IT" smtClean="0"/>
              <a:t>24/03/2024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6353642-AA82-421A-0129-D91363E76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B1A783E-9028-9ECD-A2A3-F0BE14FC8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63E77-AC3F-47EF-8738-B4A972FCD70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87747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52ECDE79-3E77-B337-8B17-E99C59B11A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901A9B9-0FEF-B720-6F88-78212851F9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5D47CD9-762C-7B42-E8EE-2DACACAC1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72FA0-C699-42D2-8343-28E0FE765D75}" type="datetimeFigureOut">
              <a:rPr lang="it-IT" smtClean="0"/>
              <a:t>24/03/2024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61348D9-8F3D-8AED-C301-1B5D96F57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B13A15E-BC51-7C93-CBB4-12EB6EF86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63E77-AC3F-47EF-8738-B4A972FCD70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46126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A395C8C-48C3-28BF-B33C-D71A30C68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DB4BED0-8826-7363-EBD8-1A9EBE3FE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05F5C03-8695-5425-C66D-ECFBC9DD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72FA0-C699-42D2-8343-28E0FE765D75}" type="datetimeFigureOut">
              <a:rPr lang="it-IT" smtClean="0"/>
              <a:t>24/03/2024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ACEAC7D-04DD-FF2A-96E8-062703FFB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9CD00F1-ED75-9F8E-864E-9E37F148F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63E77-AC3F-47EF-8738-B4A972FCD70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36070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3C98699-3AF6-C3AA-A425-B4F79CB8D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9AD3D13-9EEC-F5E0-06FA-B518B0ADAD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1B1C64A-BFC6-3B6E-D0FA-9C90BD5D1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72FA0-C699-42D2-8343-28E0FE765D75}" type="datetimeFigureOut">
              <a:rPr lang="it-IT" smtClean="0"/>
              <a:t>24/03/2024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DAC937E-E921-F424-6DB0-8DAFEDB5D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F0678A1-B16D-82E0-F6C3-752BA6A1D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63E77-AC3F-47EF-8738-B4A972FCD70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22818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1C1D612-43A1-B49A-2383-903E85F0C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39A917F-89FC-6B31-7A91-16C55DC240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6CE01EB-94DE-7176-9974-1705B38349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C1EE6C1-960A-668B-7AF2-016430388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72FA0-C699-42D2-8343-28E0FE765D75}" type="datetimeFigureOut">
              <a:rPr lang="it-IT" smtClean="0"/>
              <a:t>24/03/2024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70DFA56-743E-FEFC-2B26-182FE1B80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56D6CF6-58DA-B26F-7EBD-DFEE4C5C7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63E77-AC3F-47EF-8738-B4A972FCD70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36675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F6D7A9-A744-4F78-71D3-C74CE3E0F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D2D62AF-A827-6FD6-D862-47724CC620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143A263-CAD3-80B9-D92B-DC0E037BD8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7A36363F-0DE8-9157-5A2E-544CD4A7AB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C4BEDEA5-F97A-6909-C4B9-B9C31B4887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6731D6BC-063E-1E65-EEF6-08C0576A8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72FA0-C699-42D2-8343-28E0FE765D75}" type="datetimeFigureOut">
              <a:rPr lang="it-IT" smtClean="0"/>
              <a:t>24/03/2024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3D1B30F7-687E-AA96-8219-4FED06211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0866438F-9B16-22A1-9F17-59BF11861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63E77-AC3F-47EF-8738-B4A972FCD70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2632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BB4D78-C7E7-482B-44C3-C1CFE3BE3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33160A67-BDC9-CFC8-D275-96046F26F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72FA0-C699-42D2-8343-28E0FE765D75}" type="datetimeFigureOut">
              <a:rPr lang="it-IT" smtClean="0"/>
              <a:t>24/03/2024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412E118-2DFC-D109-B341-A48358DA8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F63EE9B-DC2F-5CA6-5097-428D1F81D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63E77-AC3F-47EF-8738-B4A972FCD70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57343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BF853A60-11D6-069B-1544-B3ABD1D6D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72FA0-C699-42D2-8343-28E0FE765D75}" type="datetimeFigureOut">
              <a:rPr lang="it-IT" smtClean="0"/>
              <a:t>24/03/2024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7B1E6876-56A7-7F8F-CEA2-E2D7756E5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A9FB99D-B984-854D-7C85-7F8302152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63E77-AC3F-47EF-8738-B4A972FCD70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62379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E325A3-8515-8B83-554F-C3CFA03FD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9F06B3E-8F3D-418D-77E9-07D0C4B7F8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8703170-E7AC-0ACA-8EE6-5D4942EB90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BAF7221-E8DC-421B-B2F0-E2A89B52B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72FA0-C699-42D2-8343-28E0FE765D75}" type="datetimeFigureOut">
              <a:rPr lang="it-IT" smtClean="0"/>
              <a:t>24/03/2024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145582D-D44D-46EE-2368-312016495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8965C0F-2ACD-F84F-7FBC-F4524CB3F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63E77-AC3F-47EF-8738-B4A972FCD70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04017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2B2E834-4498-F6DD-4B1B-3EB6BCCE4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2B63D4F9-883C-BA41-8DDC-ADC116D26D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3ED3FA5-52F5-2AAC-BB4C-89E061D6EB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9F3C1EC-3083-E903-7A0A-04B637A83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72FA0-C699-42D2-8343-28E0FE765D75}" type="datetimeFigureOut">
              <a:rPr lang="it-IT" smtClean="0"/>
              <a:t>24/03/2024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7CC6668-34D7-B401-0F4B-5DCFB87B3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BF06DCF-E7F1-5181-A67D-BD4258EF2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63E77-AC3F-47EF-8738-B4A972FCD70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78918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A3790584-1424-190D-4CD2-66C4603B3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0FA53D4-2552-65A6-B502-41431F6CCC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53CBBBC-1D45-77AE-2617-9F2B7BA1D9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D672FA0-C699-42D2-8343-28E0FE765D75}" type="datetimeFigureOut">
              <a:rPr lang="it-IT" smtClean="0"/>
              <a:t>24/03/2024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180E76D-3992-121C-DD89-33FDED2AA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D08BA10-C534-33E6-1221-79D188238B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AB63E77-AC3F-47EF-8738-B4A972FCD70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33807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hyperlink" Target="https://www.xeud.it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BCA71F19-69CE-0F29-1474-F4E1AB7784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27745"/>
            <a:ext cx="8679985" cy="4959991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BC82EB54-D0FE-EBD8-857A-3FB94202E8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1673" y="0"/>
            <a:ext cx="1640888" cy="3582099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65073F0F-63B6-7FF3-C152-3CEB23DE3E66}"/>
              </a:ext>
            </a:extLst>
          </p:cNvPr>
          <p:cNvSpPr txBox="1"/>
          <p:nvPr/>
        </p:nvSpPr>
        <p:spPr>
          <a:xfrm>
            <a:off x="0" y="5791200"/>
            <a:ext cx="77941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800" dirty="0"/>
              <a:t>SITO: </a:t>
            </a:r>
            <a:r>
              <a:rPr lang="it-IT" sz="4800" dirty="0">
                <a:hlinkClick r:id="rId4"/>
              </a:rPr>
              <a:t>www.xeud.it</a:t>
            </a:r>
            <a:endParaRPr lang="it-IT" sz="4800" dirty="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82D6FD73-1EC3-8033-A8FC-1B72270A33DC}"/>
              </a:ext>
            </a:extLst>
          </p:cNvPr>
          <p:cNvSpPr txBox="1"/>
          <p:nvPr/>
        </p:nvSpPr>
        <p:spPr>
          <a:xfrm>
            <a:off x="60960" y="327151"/>
            <a:ext cx="4275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DESKTOP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63022258-76CC-16BC-FBCF-182F8F908997}"/>
              </a:ext>
            </a:extLst>
          </p:cNvPr>
          <p:cNvSpPr txBox="1"/>
          <p:nvPr/>
        </p:nvSpPr>
        <p:spPr>
          <a:xfrm>
            <a:off x="8853250" y="188238"/>
            <a:ext cx="1976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MOBILE</a:t>
            </a:r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507A3778-CA47-EC9B-71A1-FEEAD237FDA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8548"/>
          <a:stretch/>
        </p:blipFill>
        <p:spPr>
          <a:xfrm>
            <a:off x="9842020" y="3582099"/>
            <a:ext cx="1649250" cy="327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0160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9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di Office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MICHELE PIO COSENTINO</dc:creator>
  <cp:lastModifiedBy>MICHELE PIO COSENTINO</cp:lastModifiedBy>
  <cp:revision>1</cp:revision>
  <dcterms:created xsi:type="dcterms:W3CDTF">2024-03-24T13:34:35Z</dcterms:created>
  <dcterms:modified xsi:type="dcterms:W3CDTF">2024-03-24T13:42:28Z</dcterms:modified>
</cp:coreProperties>
</file>