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B1493-1527-47B1-9D8C-4BAB53B9B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220BBA7-0B09-4963-B52C-2C6C5FCC1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5808A4-A4AA-4364-9B43-647F0ED11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87FB-C98C-40AC-A2DB-A4DDD3AB3A9B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D98F88-EE90-4DD6-8612-3AA59A35E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1610B3-2F13-4FE5-997A-B576F76BB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4880E-8326-4C23-A4BB-C70BF44354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0209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CC1ADD-A8F1-43EB-9CBD-F9C1A684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65478BB-10BF-4ECC-B7CA-85ED3AC84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12AE5A-2983-47CC-9FA8-371BCE616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87FB-C98C-40AC-A2DB-A4DDD3AB3A9B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43DE91-9164-4025-8557-1F987162B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DE7110-0D26-4AE5-9C3D-557EDDD4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4880E-8326-4C23-A4BB-C70BF44354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00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B3D8992-1089-4CC1-ACBA-3BBACB8BFB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DB5F41E-04EA-4C40-A010-7614EE282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FC1478-EE45-480E-9AC3-BB437CE81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87FB-C98C-40AC-A2DB-A4DDD3AB3A9B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C679F5-33EE-43E3-99AE-901B48A0B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6641B1-62AD-4E16-A5D5-01A9EAA4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4880E-8326-4C23-A4BB-C70BF44354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57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DFE207-F513-4D9F-993F-9EE6D3049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6CBBF2-3D43-4571-8676-7F7EB55F9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B8CDEE-D983-4567-B151-6FDDA39FC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87FB-C98C-40AC-A2DB-A4DDD3AB3A9B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65D8C7-C623-4CB0-948F-552D0F3CE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9CEAB5-3AE2-4353-8CBD-71A4DB048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4880E-8326-4C23-A4BB-C70BF44354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611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E4F216-D39F-4824-8699-A4A9C80FA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261C58-5E5B-4EDF-8EF8-20BDFD75C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79C77F-418C-4072-82CA-9708234C9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87FB-C98C-40AC-A2DB-A4DDD3AB3A9B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D2FF3B-E3D7-4277-9881-965DA5976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D86C49-872B-48AF-9CE1-0277BAAFD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4880E-8326-4C23-A4BB-C70BF44354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811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E4AE81-D376-40CA-A0AB-AE486BFD1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F1A236-7974-49C2-9BF2-D63C4771D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50C8CF-083F-4CB7-B548-D3D2F5B64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F299EA-D926-4474-A1C3-9921783F8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87FB-C98C-40AC-A2DB-A4DDD3AB3A9B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6EF2D8-C593-461E-AF6E-37502B71D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6494E9-206E-4FB8-B02E-8FFF29E96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4880E-8326-4C23-A4BB-C70BF44354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4338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ECD8E8-BAC4-419D-97E2-776368028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10E98D0-C9A6-4E04-8BCF-D53F151DD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FF9115-CEBB-4EEF-A37F-388ECDE17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0A25D28-0A5F-44BB-8B18-42B988A35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16B1758-3B8F-4F55-8023-99DBC88035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4F02A2A-8B4D-4C86-AC95-88ABD6BD7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87FB-C98C-40AC-A2DB-A4DDD3AB3A9B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781C0E8-F517-4B60-90CA-CADF5356E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7507D19-D81F-4BA7-809E-03FDFE88A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4880E-8326-4C23-A4BB-C70BF44354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36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6629A1-AD1A-4F9B-B4B3-3BD4CDA42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38FBF5E-20F3-42EC-A054-E9C14D7E6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87FB-C98C-40AC-A2DB-A4DDD3AB3A9B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FD50106-ACE2-4A39-A6D1-F8F06FD7D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C6DD545-8B0A-4318-8EE4-694B39620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4880E-8326-4C23-A4BB-C70BF44354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373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27ABB1E-293B-45F2-A06E-871AD7AC8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87FB-C98C-40AC-A2DB-A4DDD3AB3A9B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9D69B73-4439-45C1-8159-7D06CC448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14F9063-CDB8-4548-947C-7342E29B0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4880E-8326-4C23-A4BB-C70BF44354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473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4240ED-851E-40B4-80D7-9A7CAC37F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679425-CF4D-4A50-A4EF-B71DBDD65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C64A640-583C-404E-B107-94F7EC20F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92955A-6CCF-433E-B299-A2E12E98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87FB-C98C-40AC-A2DB-A4DDD3AB3A9B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687441-9E45-4963-B5ED-D3FD8DE91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D1BDB8-46CC-4A48-A479-2D64660B2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4880E-8326-4C23-A4BB-C70BF44354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8210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170A5C-B22D-4FCF-9168-EAD0CC76F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3F6020E-068E-47C9-8BD4-E4498AD4ED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5F1E3C5-7317-4ECB-BF58-28D2F6935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95263F-C8E1-44B1-BD9C-BB82067D7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87FB-C98C-40AC-A2DB-A4DDD3AB3A9B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4E9729-8BE7-43A3-800F-C6FD319A5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1AC4DCF-FDA1-40DC-9850-CFEB1CC3A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4880E-8326-4C23-A4BB-C70BF44354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69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AD6068-A3EF-4F72-B840-2FCB2F328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3D005A-D762-442D-B27B-BBDF0A378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AF7F59-E0F9-4C2F-8480-5F43FEB1AF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987FB-C98C-40AC-A2DB-A4DDD3AB3A9B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964921-87FF-4F8D-8EF3-10B90CF98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638F47-9CEF-4608-A156-8C3558D13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4880E-8326-4C23-A4BB-C70BF44354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48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785DF1B-A4CB-4C27-93DB-AA48C7FB38F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525" y="1719262"/>
            <a:ext cx="60769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689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AMA</dc:creator>
  <cp:lastModifiedBy>AMA</cp:lastModifiedBy>
  <cp:revision>1</cp:revision>
  <dcterms:created xsi:type="dcterms:W3CDTF">2021-07-29T15:02:46Z</dcterms:created>
  <dcterms:modified xsi:type="dcterms:W3CDTF">2021-07-29T15:04:34Z</dcterms:modified>
</cp:coreProperties>
</file>