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7" r:id="rId1"/>
  </p:sldMasterIdLst>
  <p:notesMasterIdLst>
    <p:notesMasterId r:id="rId14"/>
  </p:notesMasterIdLst>
  <p:sldIdLst>
    <p:sldId id="256" r:id="rId2"/>
    <p:sldId id="264" r:id="rId3"/>
    <p:sldId id="271" r:id="rId4"/>
    <p:sldId id="272" r:id="rId5"/>
    <p:sldId id="268" r:id="rId6"/>
    <p:sldId id="260" r:id="rId7"/>
    <p:sldId id="262" r:id="rId8"/>
    <p:sldId id="270" r:id="rId9"/>
    <p:sldId id="263" r:id="rId10"/>
    <p:sldId id="273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3F4CF-EA3C-44B7-AF28-194C6C0D147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6E689-D309-4B65-BB1B-63D0354733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78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ABF2AF-3AF6-4206-9EB8-5F932156D76B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36692B-6974-4511-961D-B4DAECA8823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9236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23AB-C3AD-40B1-B1F3-B36AEC3C788E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92B-6974-4511-961D-B4DAECA882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7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55A-6736-45CF-84CA-A60F8B0C8A77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92B-6974-4511-961D-B4DAECA882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37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5C83-AEA3-4BFE-9825-6494229E989B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92B-6974-4511-961D-B4DAECA882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98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A6A85E-81DB-479E-A8D3-0863E441712D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6692B-6974-4511-961D-B4DAECA882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5525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9B2C-72B6-40A9-BFA8-2CEF0A24CE17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92B-6974-4511-961D-B4DAECA882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47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DACB-CC13-42B3-8F60-475FD6C47359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92B-6974-4511-961D-B4DAECA882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46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140C-AF7E-4D00-8197-06E1599AF852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92B-6974-4511-961D-B4DAECA882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06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401A-3EF3-4E0E-A104-6A9CD2913A53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92B-6974-4511-961D-B4DAECA882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36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F16C12-AE5E-4792-AA10-6981A3D70CF7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6692B-6974-4511-961D-B4DAECA882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449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39AE10-FCEE-4959-9A30-1BD2BA02022B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6692B-6974-4511-961D-B4DAECA882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087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9C16569-2BBC-4646-8DCD-7E4F69C20C4A}" type="datetime1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636692B-6974-4511-961D-B4DAECA882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046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0A50D-5E7F-48D0-89D4-C469CAB04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2410" y="183253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zh-TW" altLang="en-US" dirty="0">
                <a:solidFill>
                  <a:srgbClr val="080808"/>
                </a:solidFill>
              </a:rPr>
              <a:t>好好說話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F279C1-975F-4D42-A639-CDE08C620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7651" y="4228871"/>
            <a:ext cx="3863709" cy="1141851"/>
          </a:xfrm>
          <a:noFill/>
        </p:spPr>
        <p:txBody>
          <a:bodyPr>
            <a:normAutofit/>
          </a:bodyPr>
          <a:lstStyle/>
          <a:p>
            <a:r>
              <a:rPr lang="zh-TW" altLang="en-US" sz="2000" dirty="0">
                <a:solidFill>
                  <a:srgbClr val="080808"/>
                </a:solidFill>
              </a:rPr>
              <a:t>組員 </a:t>
            </a:r>
            <a:r>
              <a:rPr lang="en-US" altLang="zh-TW" sz="2000" dirty="0">
                <a:solidFill>
                  <a:srgbClr val="080808"/>
                </a:solidFill>
              </a:rPr>
              <a:t>:	D0782956 </a:t>
            </a:r>
            <a:r>
              <a:rPr lang="zh-TW" altLang="en-US" sz="2000" dirty="0">
                <a:solidFill>
                  <a:srgbClr val="080808"/>
                </a:solidFill>
              </a:rPr>
              <a:t>平祖安</a:t>
            </a:r>
            <a:endParaRPr lang="en-US" altLang="zh-TW" sz="2000" dirty="0">
              <a:solidFill>
                <a:srgbClr val="080808"/>
              </a:solidFill>
            </a:endParaRPr>
          </a:p>
          <a:p>
            <a:r>
              <a:rPr lang="en-US" altLang="zh-TW" sz="2000" dirty="0">
                <a:solidFill>
                  <a:srgbClr val="080808"/>
                </a:solidFill>
              </a:rPr>
              <a:t>	D0746384 </a:t>
            </a:r>
            <a:r>
              <a:rPr lang="zh-TW" altLang="en-US" sz="2000" dirty="0" smtClean="0">
                <a:solidFill>
                  <a:srgbClr val="080808"/>
                </a:solidFill>
              </a:rPr>
              <a:t>李筱文</a:t>
            </a:r>
            <a:endParaRPr lang="zh-TW" altLang="en-US" sz="2000" dirty="0">
              <a:solidFill>
                <a:srgbClr val="080808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92B-6974-4511-961D-B4DAECA8823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5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70EA98-3CAF-45A6-AA76-A2A50B47384F}"/>
              </a:ext>
            </a:extLst>
          </p:cNvPr>
          <p:cNvSpPr txBox="1">
            <a:spLocks/>
          </p:cNvSpPr>
          <p:nvPr/>
        </p:nvSpPr>
        <p:spPr>
          <a:xfrm>
            <a:off x="556416" y="165069"/>
            <a:ext cx="11469327" cy="107781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rgbClr val="080808"/>
                </a:solidFill>
              </a:rPr>
              <a:t>Class Relationship Diagram</a:t>
            </a:r>
            <a:endParaRPr lang="zh-TW" altLang="en-US" dirty="0">
              <a:solidFill>
                <a:srgbClr val="080808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01221B8-17C0-4CEE-9E29-811E4C1F0B1B}"/>
              </a:ext>
            </a:extLst>
          </p:cNvPr>
          <p:cNvSpPr txBox="1"/>
          <p:nvPr/>
        </p:nvSpPr>
        <p:spPr>
          <a:xfrm>
            <a:off x="3409334" y="13517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597" y="1242886"/>
            <a:ext cx="7133474" cy="5448859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92B-6974-4511-961D-B4DAECA8823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81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D70EA98-3CAF-45A6-AA76-A2A50B47384F}"/>
              </a:ext>
            </a:extLst>
          </p:cNvPr>
          <p:cNvSpPr txBox="1">
            <a:spLocks/>
          </p:cNvSpPr>
          <p:nvPr/>
        </p:nvSpPr>
        <p:spPr>
          <a:xfrm>
            <a:off x="556416" y="165069"/>
            <a:ext cx="11469327" cy="107781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solidFill>
                  <a:srgbClr val="080808"/>
                </a:solidFill>
              </a:rPr>
              <a:t>pseudo code</a:t>
            </a:r>
            <a:endParaRPr lang="zh-TW" altLang="en-US" dirty="0">
              <a:solidFill>
                <a:srgbClr val="080808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1221B8-17C0-4CEE-9E29-811E4C1F0B1B}"/>
              </a:ext>
            </a:extLst>
          </p:cNvPr>
          <p:cNvSpPr txBox="1"/>
          <p:nvPr/>
        </p:nvSpPr>
        <p:spPr>
          <a:xfrm>
            <a:off x="3409334" y="1351775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rogram </a:t>
            </a:r>
            <a:r>
              <a:rPr lang="en-US" altLang="zh-TW" sz="1800" b="0" i="0" u="none" strike="noStrike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Connect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Server with account &amp; password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0" i="0" u="none" strike="noStrike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FRAME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with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INIT_PANEL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Loop till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sound is trigger</a:t>
            </a:r>
            <a:b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SELECT_PANEL </a:t>
            </a: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INIT_PANEL</a:t>
            </a:r>
            <a:b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oop till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select is </a:t>
            </a:r>
            <a:r>
              <a:rPr lang="en-US" altLang="zh-TW" sz="1800" b="0" i="0" u="none" strike="noStrike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finished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WAIT_PANEL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replace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SELECT_PANEL</a:t>
            </a:r>
            <a:endParaRPr lang="en-US" altLang="zh-TW" sz="1800" b="0" i="0" u="none" strike="noStrike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Loop till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two players prepared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GAMING_PANEL </a:t>
            </a: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SELECT_PANEL</a:t>
            </a:r>
            <a:b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reate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thread for repaint</a:t>
            </a:r>
            <a:b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oop till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game over</a:t>
            </a:r>
            <a:b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player</a:t>
            </a:r>
            <a:b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background</a:t>
            </a:r>
            <a:b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award</a:t>
            </a:r>
            <a:b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barrier</a:t>
            </a:r>
            <a:b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thread </a:t>
            </a:r>
            <a:r>
              <a:rPr lang="en-US" altLang="zh-TW" sz="1800" b="0" i="0" u="none" strike="noStrike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repaint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END_PANEL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replace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GAMING_PANEL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Program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finish</a:t>
            </a:r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92B-6974-4511-961D-B4DAECA8823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2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0A50D-5E7F-48D0-89D4-C469CAB04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9507" y="2260234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TW" dirty="0">
                <a:solidFill>
                  <a:srgbClr val="080808"/>
                </a:solidFill>
              </a:rPr>
              <a:t>DEMO</a:t>
            </a:r>
            <a:endParaRPr lang="zh-TW" altLang="en-US" dirty="0">
              <a:solidFill>
                <a:srgbClr val="080808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92B-6974-4511-961D-B4DAECA8823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D70EA98-3CAF-45A6-AA76-A2A50B47384F}"/>
              </a:ext>
            </a:extLst>
          </p:cNvPr>
          <p:cNvSpPr txBox="1">
            <a:spLocks/>
          </p:cNvSpPr>
          <p:nvPr/>
        </p:nvSpPr>
        <p:spPr>
          <a:xfrm>
            <a:off x="659230" y="876269"/>
            <a:ext cx="10869750" cy="1748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zh-TW" altLang="en-US" sz="7200" cap="all" dirty="0"/>
              <a:t>想法 </a:t>
            </a:r>
            <a:r>
              <a:rPr lang="en-US" altLang="zh-TW" sz="7200" cap="all" dirty="0"/>
              <a:t>&amp; </a:t>
            </a:r>
            <a:r>
              <a:rPr lang="zh-TW" altLang="en-US" sz="7200" cap="all" dirty="0"/>
              <a:t>目的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55C88CA-E56A-40D8-A2B0-5E062F97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67" y="4556772"/>
            <a:ext cx="9955754" cy="1991149"/>
          </a:xfrm>
          <a:prstGeom prst="rect">
            <a:avLst/>
          </a:prstGeom>
        </p:spPr>
      </p:pic>
      <p:sp>
        <p:nvSpPr>
          <p:cNvPr id="5" name="語音泡泡: 橢圓形 4">
            <a:extLst>
              <a:ext uri="{FF2B5EF4-FFF2-40B4-BE49-F238E27FC236}">
                <a16:creationId xmlns:a16="http://schemas.microsoft.com/office/drawing/2014/main" id="{E1590F15-B9C2-4116-AA84-9CFBAB81F30B}"/>
              </a:ext>
            </a:extLst>
          </p:cNvPr>
          <p:cNvSpPr/>
          <p:nvPr/>
        </p:nvSpPr>
        <p:spPr>
          <a:xfrm>
            <a:off x="1208630" y="3084832"/>
            <a:ext cx="5741798" cy="1532743"/>
          </a:xfrm>
          <a:prstGeom prst="wedgeEllipseCallout">
            <a:avLst>
              <a:gd name="adj1" fmla="val -33310"/>
              <a:gd name="adj2" fmla="val 110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我不能掌握自己的人生，因為我手短</a:t>
            </a:r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zh-TW" altLang="en-US" dirty="0">
                <a:solidFill>
                  <a:srgbClr val="FF0000"/>
                </a:solidFill>
              </a:rPr>
              <a:t>一個人玩小恐龍好</a:t>
            </a:r>
            <a:r>
              <a:rPr lang="zh-TW" altLang="en-US" dirty="0" smtClean="0">
                <a:solidFill>
                  <a:srgbClr val="FF0000"/>
                </a:solidFill>
              </a:rPr>
              <a:t>邊緣，想要朋友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92B-6974-4511-961D-B4DAECA8823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47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Server/Client </a:t>
            </a:r>
            <a:r>
              <a:rPr lang="zh-TW" altLang="en-US" dirty="0" smtClean="0"/>
              <a:t>連線方式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87644" y="1704109"/>
            <a:ext cx="6849774" cy="423117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Client to connect Server</a:t>
            </a:r>
          </a:p>
          <a:p>
            <a:r>
              <a:rPr lang="en-US" altLang="zh-TW" sz="3200" dirty="0" smtClean="0"/>
              <a:t>Server for registering</a:t>
            </a:r>
          </a:p>
          <a:p>
            <a:r>
              <a:rPr lang="en-US" altLang="zh-TW" sz="3200" dirty="0" smtClean="0"/>
              <a:t>Server for </a:t>
            </a:r>
            <a:r>
              <a:rPr lang="en-US" altLang="zh-TW" sz="3200" dirty="0" err="1" smtClean="0"/>
              <a:t>logining</a:t>
            </a:r>
            <a:endParaRPr lang="en-US" altLang="zh-TW" sz="3200" dirty="0" smtClean="0"/>
          </a:p>
          <a:p>
            <a:r>
              <a:rPr lang="en-US" altLang="zh-TW" sz="3200" dirty="0" smtClean="0"/>
              <a:t>Client send state to Server</a:t>
            </a:r>
          </a:p>
          <a:p>
            <a:r>
              <a:rPr lang="en-US" altLang="zh-TW" sz="3200" dirty="0" smtClean="0"/>
              <a:t>Server receive two players state</a:t>
            </a:r>
          </a:p>
          <a:p>
            <a:r>
              <a:rPr lang="en-US" altLang="zh-TW" sz="3200" dirty="0" smtClean="0"/>
              <a:t>Sever send other player to Client</a:t>
            </a:r>
            <a:endParaRPr lang="zh-TW" altLang="en-US" sz="3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92B-6974-4511-961D-B4DAECA8823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4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1698998" y="1813392"/>
            <a:ext cx="8361229" cy="2098226"/>
          </a:xfrm>
        </p:spPr>
        <p:txBody>
          <a:bodyPr/>
          <a:lstStyle/>
          <a:p>
            <a:r>
              <a:rPr lang="zh-TW" altLang="en-US" dirty="0" smtClean="0"/>
              <a:t>遊戲進行方式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92B-6974-4511-961D-B4DAECA8823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5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52D4790-7828-47A5-B1E4-C4A250D728DF}"/>
              </a:ext>
            </a:extLst>
          </p:cNvPr>
          <p:cNvSpPr txBox="1">
            <a:spLocks/>
          </p:cNvSpPr>
          <p:nvPr/>
        </p:nvSpPr>
        <p:spPr>
          <a:xfrm>
            <a:off x="1391280" y="975852"/>
            <a:ext cx="10220640" cy="877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登入 </a:t>
            </a:r>
            <a:r>
              <a:rPr lang="en-US" altLang="zh-TW" dirty="0" smtClean="0"/>
              <a:t>&amp; </a:t>
            </a:r>
            <a:r>
              <a:rPr lang="zh-TW" altLang="en-US" dirty="0" smtClean="0"/>
              <a:t>註冊畫面</a:t>
            </a:r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149" y="3227387"/>
            <a:ext cx="3467100" cy="1571625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501600" y="3217862"/>
            <a:ext cx="4457700" cy="1581150"/>
          </a:xfrm>
          <a:prstGeom prst="rect">
            <a:avLst/>
          </a:prstGeom>
        </p:spPr>
      </p:pic>
      <p:sp>
        <p:nvSpPr>
          <p:cNvPr id="11" name="矩形: 圓角 9">
            <a:extLst>
              <a:ext uri="{FF2B5EF4-FFF2-40B4-BE49-F238E27FC236}">
                <a16:creationId xmlns:a16="http://schemas.microsoft.com/office/drawing/2014/main" id="{E18B1A66-BD03-4362-80B0-AAF47FB5BBF0}"/>
              </a:ext>
            </a:extLst>
          </p:cNvPr>
          <p:cNvSpPr/>
          <p:nvPr/>
        </p:nvSpPr>
        <p:spPr>
          <a:xfrm>
            <a:off x="1835150" y="4289366"/>
            <a:ext cx="1032742" cy="5096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弧形接點 20"/>
          <p:cNvCxnSpPr>
            <a:stCxn id="11" idx="2"/>
            <a:endCxn id="8" idx="2"/>
          </p:cNvCxnSpPr>
          <p:nvPr/>
        </p:nvCxnSpPr>
        <p:spPr>
          <a:xfrm rot="16200000" flipH="1">
            <a:off x="5540985" y="1609546"/>
            <a:ext cx="1" cy="6378929"/>
          </a:xfrm>
          <a:prstGeom prst="curved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9">
            <a:extLst>
              <a:ext uri="{FF2B5EF4-FFF2-40B4-BE49-F238E27FC236}">
                <a16:creationId xmlns:a16="http://schemas.microsoft.com/office/drawing/2014/main" id="{E18B1A66-BD03-4362-80B0-AAF47FB5BBF0}"/>
              </a:ext>
            </a:extLst>
          </p:cNvPr>
          <p:cNvSpPr/>
          <p:nvPr/>
        </p:nvSpPr>
        <p:spPr>
          <a:xfrm>
            <a:off x="4352811" y="4289364"/>
            <a:ext cx="1032742" cy="5096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92B-6974-4511-961D-B4DAECA8823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92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637509-70D4-4069-9913-6652F702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52D4790-7828-47A5-B1E4-C4A250D728DF}"/>
              </a:ext>
            </a:extLst>
          </p:cNvPr>
          <p:cNvSpPr txBox="1">
            <a:spLocks/>
          </p:cNvSpPr>
          <p:nvPr/>
        </p:nvSpPr>
        <p:spPr>
          <a:xfrm>
            <a:off x="1391280" y="975852"/>
            <a:ext cx="10220640" cy="877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開始畫面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AF1F8A4D-36A4-4EAD-9264-F9D0C7F19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0" y="2286000"/>
            <a:ext cx="10220640" cy="3974692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BBCF9242-6728-4C14-A760-AB937B5DEBD5}"/>
              </a:ext>
            </a:extLst>
          </p:cNvPr>
          <p:cNvSpPr/>
          <p:nvPr/>
        </p:nvSpPr>
        <p:spPr>
          <a:xfrm>
            <a:off x="3490452" y="2669458"/>
            <a:ext cx="6115664" cy="16518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18B1A66-BD03-4362-80B0-AAF47FB5BBF0}"/>
              </a:ext>
            </a:extLst>
          </p:cNvPr>
          <p:cNvSpPr/>
          <p:nvPr/>
        </p:nvSpPr>
        <p:spPr>
          <a:xfrm>
            <a:off x="4006645" y="4370439"/>
            <a:ext cx="5093110" cy="1396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92B-6974-4511-961D-B4DAECA8823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38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B8BEE-A817-4B9D-B6CC-46827815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75" y="1240973"/>
            <a:ext cx="4018839" cy="8090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選角畫面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636C7C6-D840-47CC-80C5-9872FFF29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1" y="2706795"/>
            <a:ext cx="4010296" cy="6833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2800" dirty="0"/>
              <a:t>提示字</a:t>
            </a:r>
            <a:endParaRPr lang="en-US" altLang="zh-TW" sz="2800" dirty="0"/>
          </a:p>
        </p:txBody>
      </p:sp>
      <p:pic>
        <p:nvPicPr>
          <p:cNvPr id="12" name="內容版面配置區 11" descr="一張含有 貓, 尋找, 標誌, 坐 的圖片&#10;&#10;自動產生的描述">
            <a:extLst>
              <a:ext uri="{FF2B5EF4-FFF2-40B4-BE49-F238E27FC236}">
                <a16:creationId xmlns:a16="http://schemas.microsoft.com/office/drawing/2014/main" id="{6FAF79CF-AB4B-407A-BAC2-B82365AB82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147533" y="3825563"/>
            <a:ext cx="5339507" cy="2076474"/>
          </a:xfrm>
          <a:prstGeom prst="rect">
            <a:avLst/>
          </a:prstGeom>
        </p:spPr>
      </p:pic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03F90DA1-C22A-4F7C-A41B-A2C2EF702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7683" y="949400"/>
            <a:ext cx="5384074" cy="2093805"/>
          </a:xfrm>
          <a:prstGeom prst="rect">
            <a:avLst/>
          </a:prstGeom>
        </p:spPr>
      </p:pic>
      <p:sp>
        <p:nvSpPr>
          <p:cNvPr id="46" name="Content Placeholder 17">
            <a:extLst>
              <a:ext uri="{FF2B5EF4-FFF2-40B4-BE49-F238E27FC236}">
                <a16:creationId xmlns:a16="http://schemas.microsoft.com/office/drawing/2014/main" id="{B2D3A01F-F1E4-4805-BFDD-C09E5F72C25F}"/>
              </a:ext>
            </a:extLst>
          </p:cNvPr>
          <p:cNvSpPr txBox="1">
            <a:spLocks/>
          </p:cNvSpPr>
          <p:nvPr/>
        </p:nvSpPr>
        <p:spPr>
          <a:xfrm>
            <a:off x="640081" y="3545779"/>
            <a:ext cx="4010296" cy="683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/>
              <a:t>時間</a:t>
            </a:r>
            <a:endParaRPr lang="en-US" altLang="zh-TW" sz="2800" dirty="0"/>
          </a:p>
        </p:txBody>
      </p:sp>
      <p:sp>
        <p:nvSpPr>
          <p:cNvPr id="47" name="Content Placeholder 17">
            <a:extLst>
              <a:ext uri="{FF2B5EF4-FFF2-40B4-BE49-F238E27FC236}">
                <a16:creationId xmlns:a16="http://schemas.microsoft.com/office/drawing/2014/main" id="{2D62EB1C-380D-4254-9422-AD56449242BF}"/>
              </a:ext>
            </a:extLst>
          </p:cNvPr>
          <p:cNvSpPr txBox="1">
            <a:spLocks/>
          </p:cNvSpPr>
          <p:nvPr/>
        </p:nvSpPr>
        <p:spPr>
          <a:xfrm>
            <a:off x="640081" y="4376180"/>
            <a:ext cx="4010296" cy="683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/>
              <a:t>標記</a:t>
            </a:r>
            <a:endParaRPr lang="en-US" altLang="zh-TW" sz="2800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3F8815B9-1E66-4B28-9C29-DF203B0620E7}"/>
              </a:ext>
            </a:extLst>
          </p:cNvPr>
          <p:cNvSpPr/>
          <p:nvPr/>
        </p:nvSpPr>
        <p:spPr>
          <a:xfrm>
            <a:off x="6167683" y="1052052"/>
            <a:ext cx="1742369" cy="5063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96368AA6-4B0E-4540-99C3-F8541F88A90A}"/>
              </a:ext>
            </a:extLst>
          </p:cNvPr>
          <p:cNvSpPr/>
          <p:nvPr/>
        </p:nvSpPr>
        <p:spPr>
          <a:xfrm>
            <a:off x="6167683" y="3975940"/>
            <a:ext cx="1314665" cy="5063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4311E533-84E5-470D-8839-45F0E0F7871E}"/>
              </a:ext>
            </a:extLst>
          </p:cNvPr>
          <p:cNvSpPr/>
          <p:nvPr/>
        </p:nvSpPr>
        <p:spPr>
          <a:xfrm>
            <a:off x="8013290" y="1204452"/>
            <a:ext cx="2099187" cy="7226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6D657BAC-6E7E-4109-A40D-2B80BA26F9EB}"/>
              </a:ext>
            </a:extLst>
          </p:cNvPr>
          <p:cNvSpPr/>
          <p:nvPr/>
        </p:nvSpPr>
        <p:spPr>
          <a:xfrm>
            <a:off x="7889158" y="4061973"/>
            <a:ext cx="2239787" cy="7226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FE2A823F-0B5A-4FF1-A89C-85DAF1A2F83E}"/>
              </a:ext>
            </a:extLst>
          </p:cNvPr>
          <p:cNvSpPr/>
          <p:nvPr/>
        </p:nvSpPr>
        <p:spPr>
          <a:xfrm>
            <a:off x="7182615" y="4726233"/>
            <a:ext cx="503138" cy="503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820B3235-4641-4A84-BE22-345CE92155DA}"/>
              </a:ext>
            </a:extLst>
          </p:cNvPr>
          <p:cNvSpPr/>
          <p:nvPr/>
        </p:nvSpPr>
        <p:spPr>
          <a:xfrm>
            <a:off x="10004473" y="1860856"/>
            <a:ext cx="503138" cy="503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92B-6974-4511-961D-B4DAECA8823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4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46" grpId="0"/>
      <p:bldP spid="47" grpId="0"/>
      <p:bldP spid="22" grpId="0" animBg="1"/>
      <p:bldP spid="48" grpId="0" animBg="1"/>
      <p:bldP spid="33" grpId="0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52D4790-7828-47A5-B1E4-C4A250D728DF}"/>
              </a:ext>
            </a:extLst>
          </p:cNvPr>
          <p:cNvSpPr txBox="1">
            <a:spLocks/>
          </p:cNvSpPr>
          <p:nvPr/>
        </p:nvSpPr>
        <p:spPr>
          <a:xfrm>
            <a:off x="1391280" y="975852"/>
            <a:ext cx="10220640" cy="877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等待畫面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96" y="2460567"/>
            <a:ext cx="8400608" cy="3266902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92B-6974-4511-961D-B4DAECA8823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24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637509-70D4-4069-9913-6652F702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52D4790-7828-47A5-B1E4-C4A250D728DF}"/>
              </a:ext>
            </a:extLst>
          </p:cNvPr>
          <p:cNvSpPr txBox="1">
            <a:spLocks/>
          </p:cNvSpPr>
          <p:nvPr/>
        </p:nvSpPr>
        <p:spPr>
          <a:xfrm>
            <a:off x="1391280" y="975852"/>
            <a:ext cx="10220640" cy="877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遊戲進行畫面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EA4F7CC-4CEA-4220-8092-21EDCB83E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285999"/>
            <a:ext cx="10397065" cy="401401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4F8C755-D3C9-4267-8BFD-C3FC1F4C4CDD}"/>
              </a:ext>
            </a:extLst>
          </p:cNvPr>
          <p:cNvSpPr/>
          <p:nvPr/>
        </p:nvSpPr>
        <p:spPr>
          <a:xfrm>
            <a:off x="1371599" y="2261418"/>
            <a:ext cx="10397065" cy="555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F70DD0E-81B0-47F5-9297-8BFA83EC0260}"/>
              </a:ext>
            </a:extLst>
          </p:cNvPr>
          <p:cNvSpPr txBox="1"/>
          <p:nvPr/>
        </p:nvSpPr>
        <p:spPr>
          <a:xfrm>
            <a:off x="1327353" y="1788537"/>
            <a:ext cx="301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加分</a:t>
            </a:r>
            <a:r>
              <a:rPr lang="en-US" altLang="zh-TW" sz="2000" dirty="0">
                <a:solidFill>
                  <a:srgbClr val="FF0000"/>
                </a:solidFill>
              </a:rPr>
              <a:t>, </a:t>
            </a:r>
            <a:r>
              <a:rPr lang="zh-TW" altLang="en-US" sz="2000" dirty="0">
                <a:solidFill>
                  <a:srgbClr val="FF0000"/>
                </a:solidFill>
              </a:rPr>
              <a:t>結束條件</a:t>
            </a:r>
            <a:r>
              <a:rPr lang="en-US" altLang="zh-TW" sz="2000" dirty="0">
                <a:solidFill>
                  <a:srgbClr val="FF0000"/>
                </a:solidFill>
              </a:rPr>
              <a:t>, </a:t>
            </a:r>
            <a:r>
              <a:rPr lang="zh-TW" altLang="en-US" sz="2000" dirty="0">
                <a:solidFill>
                  <a:srgbClr val="FF0000"/>
                </a:solidFill>
              </a:rPr>
              <a:t>目前分數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64CDA8C-FED2-4F59-8CF7-743785D5B0A6}"/>
              </a:ext>
            </a:extLst>
          </p:cNvPr>
          <p:cNvSpPr/>
          <p:nvPr/>
        </p:nvSpPr>
        <p:spPr>
          <a:xfrm>
            <a:off x="4340942" y="2787445"/>
            <a:ext cx="889819" cy="12634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B93711B-D1C2-4FAA-9BC7-046C11562018}"/>
              </a:ext>
            </a:extLst>
          </p:cNvPr>
          <p:cNvSpPr/>
          <p:nvPr/>
        </p:nvSpPr>
        <p:spPr>
          <a:xfrm>
            <a:off x="10527890" y="5599471"/>
            <a:ext cx="889819" cy="7005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D37907C-F1C8-4D30-8833-22D41F6027DA}"/>
              </a:ext>
            </a:extLst>
          </p:cNvPr>
          <p:cNvSpPr txBox="1"/>
          <p:nvPr/>
        </p:nvSpPr>
        <p:spPr>
          <a:xfrm>
            <a:off x="5358579" y="3219112"/>
            <a:ext cx="123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加分物件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CA57B0B-DF83-4055-84EC-78301AEA4037}"/>
              </a:ext>
            </a:extLst>
          </p:cNvPr>
          <p:cNvSpPr txBox="1"/>
          <p:nvPr/>
        </p:nvSpPr>
        <p:spPr>
          <a:xfrm>
            <a:off x="10359915" y="5092158"/>
            <a:ext cx="123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障礙物件</a:t>
            </a:r>
          </a:p>
        </p:txBody>
      </p:sp>
      <p:sp>
        <p:nvSpPr>
          <p:cNvPr id="17" name="箭號: 向上 16">
            <a:extLst>
              <a:ext uri="{FF2B5EF4-FFF2-40B4-BE49-F238E27FC236}">
                <a16:creationId xmlns:a16="http://schemas.microsoft.com/office/drawing/2014/main" id="{76012203-19BF-446E-9B6C-E6CF7C40F195}"/>
              </a:ext>
            </a:extLst>
          </p:cNvPr>
          <p:cNvSpPr/>
          <p:nvPr/>
        </p:nvSpPr>
        <p:spPr>
          <a:xfrm>
            <a:off x="1850922" y="3219112"/>
            <a:ext cx="346585" cy="2177845"/>
          </a:xfrm>
          <a:prstGeom prst="upArrow">
            <a:avLst>
              <a:gd name="adj1" fmla="val 50000"/>
              <a:gd name="adj2" fmla="val 15600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23C7A0B-CEBF-499B-AAE3-4D05899D3C36}"/>
              </a:ext>
            </a:extLst>
          </p:cNvPr>
          <p:cNvSpPr txBox="1"/>
          <p:nvPr/>
        </p:nvSpPr>
        <p:spPr>
          <a:xfrm>
            <a:off x="2295830" y="4142116"/>
            <a:ext cx="175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依靠聲音跳躍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92B-6974-4511-961D-B4DAECA8823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6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2" grpId="0" animBg="1"/>
      <p:bldP spid="15" grpId="0"/>
      <p:bldP spid="16" grpId="0"/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裁剪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167</TotalTime>
  <Words>120</Words>
  <Application>Microsoft Office PowerPoint</Application>
  <PresentationFormat>寬螢幕</PresentationFormat>
  <Paragraphs>47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Calibri</vt:lpstr>
      <vt:lpstr>Consolas</vt:lpstr>
      <vt:lpstr>Franklin Gothic Book</vt:lpstr>
      <vt:lpstr>裁剪</vt:lpstr>
      <vt:lpstr>好好說話</vt:lpstr>
      <vt:lpstr>PowerPoint 簡報</vt:lpstr>
      <vt:lpstr>Server/Client 連線方式</vt:lpstr>
      <vt:lpstr>遊戲進行方式</vt:lpstr>
      <vt:lpstr>PowerPoint 簡報</vt:lpstr>
      <vt:lpstr>PowerPoint 簡報</vt:lpstr>
      <vt:lpstr>選角畫面</vt:lpstr>
      <vt:lpstr>PowerPoint 簡報</vt:lpstr>
      <vt:lpstr>PowerPoint 簡報</vt:lpstr>
      <vt:lpstr>PowerPoint 簡報</vt:lpstr>
      <vt:lpstr>PowerPoint 簡報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好好說話</dc:title>
  <dc:creator>Pinganan</dc:creator>
  <cp:lastModifiedBy>user</cp:lastModifiedBy>
  <cp:revision>13</cp:revision>
  <dcterms:created xsi:type="dcterms:W3CDTF">2020-11-29T05:37:11Z</dcterms:created>
  <dcterms:modified xsi:type="dcterms:W3CDTF">2020-12-15T17:13:59Z</dcterms:modified>
</cp:coreProperties>
</file>