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A6585-1889-437B-BEFE-72A103E76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68E266-99F4-404B-936E-52946A218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A9007-4F19-4743-A2B1-EE0351A0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95E51-B157-4BE1-9B36-7111E353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5529FE-BEED-4F2E-A4F2-83FE2487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6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23097-D2B8-4B8C-9B24-F642041E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EFAFA-8E44-47C2-BA91-43AD4CDB2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C821C-20EF-4053-8985-D922852B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CBB8C-9FDD-482F-8B22-E9BE312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7E3D7-DA7C-4C50-8487-979AF6DF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0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F2103D-68BD-4002-8CE6-E79DEDB7F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8CD42-2DDD-4ED5-B0CE-757CBE94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09BA0-E87C-4F8C-B775-93199449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79DCE9-6FDD-4A16-863D-6C64A6A8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7152A0-70A7-4235-A8F8-A5C266FA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7F8EA-9075-4861-8901-82B27858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4C1FE2-B3F9-445D-A998-D44680B4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97D99-4364-42A5-ADC9-D52513A5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14FDA-3FCD-403C-88D9-5FA83E9A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CE0851-DFA5-4697-8AB4-8E7091F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8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2304B-419C-4C00-A51F-57BCB779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3C2590-D783-4C3B-B856-E7A8D3BA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C11BB-663A-4D2F-9A84-B5CE9031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DD5AF-A547-42C9-A5C7-80FD9CBB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658F7-B6A8-4525-8277-802F9FAD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5DA86-E4DD-4AA2-B589-ACECFCB7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B7DDCF-B938-4A1E-8CFD-FDC95F13A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818411-60B6-4B54-8150-8F165B399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C93A-CC9B-45D6-BA77-B574D35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B8795A-EBDC-441D-B20E-A3CD21D8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98C3C2-F046-4897-A9A0-48A6F46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3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F16A-683E-402B-802F-17725D64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B1CC3D-4FD2-4CF7-8FE3-44F0FB48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541EC1-A14F-41C9-BDBE-64010C2AC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E9D634-22BA-4530-8BDB-07D69A80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7BB618-DD9E-47E0-A65B-6F9A6AB9A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92ECE2-9EE4-4DC8-8587-7FC399B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4695C1-B167-4075-BF41-839538C5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6E7A3E-2C8F-4BDF-90F9-CE475F5D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98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F17CC-2370-4992-9213-1196F9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0593E-E386-4985-86AF-69E78055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C7CDC-DC02-44F9-A689-AB037E0C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15C287-3186-41CF-A851-4CD8B6DC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0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DE38D5-F96A-40E6-96AC-64DE26A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F26453-187B-4F24-BCA6-756605A9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EA966E-E473-4590-98E9-9CD331C8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F57C0-E0C2-4C0F-9DF6-7CA36BE5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61DB2-7BD5-44BE-AEC9-EB45C69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E26D88-C39E-4FEA-A923-5E170E80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1E0DE-1B07-44FF-AA70-BE0C73AD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49A863-16F4-4FF0-9D1D-E1A35528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DF0E11-F3CE-4961-844D-4E49DD84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0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8BFE8-5158-41F6-A045-FEB54D7C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CC7753-C4DA-4008-9466-994984FED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D23F0B-773A-4D17-B9AB-4D578291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E6FB75-0275-488B-A65B-16FE5DCD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5C22C7-02DF-4DBC-87E4-C8555BC4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FFB8B-7463-4624-A7A9-AC7A7222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92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7966CC-3D8F-4CD0-80FC-B68B80D3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39E394-99F6-41B0-B571-F25F11AA4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2A407C-1128-41C5-B1AE-48033F5BB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71A1-248A-4938-8A5A-CE0A0FBB2F54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466F6-2174-41A7-89EF-0C489B5EE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02184-9A32-48F2-BCEC-CAD87014E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F14E-B04F-4FE6-A9B3-D739C10B5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949AC4-4900-43E9-A482-9393A4D06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10" y="0"/>
            <a:ext cx="320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Pinganan</dc:creator>
  <cp:lastModifiedBy>Pinganan</cp:lastModifiedBy>
  <cp:revision>1</cp:revision>
  <dcterms:created xsi:type="dcterms:W3CDTF">2020-09-28T13:46:15Z</dcterms:created>
  <dcterms:modified xsi:type="dcterms:W3CDTF">2020-09-28T13:48:59Z</dcterms:modified>
</cp:coreProperties>
</file>