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85102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0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3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62456"/>
            <a:ext cx="10515600" cy="481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49D4-4FB5-4A9C-B0FA-34D4D9F8D950}" type="datetimeFigureOut">
              <a:rPr lang="ko-KR" altLang="en-US" smtClean="0"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783080" y="932688"/>
            <a:ext cx="3255264" cy="26243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Server App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app for Bluetooth communication between U3 and ZigBee</a:t>
            </a:r>
          </a:p>
          <a:p>
            <a:pPr lvl="1"/>
            <a:r>
              <a:rPr lang="en-US" dirty="0" smtClean="0"/>
              <a:t>Configuring nodes</a:t>
            </a:r>
          </a:p>
          <a:p>
            <a:pPr lvl="2"/>
            <a:r>
              <a:rPr lang="en-US" dirty="0" smtClean="0"/>
              <a:t>To local / remote nodes</a:t>
            </a:r>
            <a:endParaRPr lang="en-US" dirty="0"/>
          </a:p>
          <a:p>
            <a:pPr lvl="3"/>
            <a:r>
              <a:rPr lang="en-US" dirty="0"/>
              <a:t>Set GPIO mode</a:t>
            </a:r>
          </a:p>
          <a:p>
            <a:pPr lvl="3"/>
            <a:r>
              <a:rPr lang="en-US" dirty="0"/>
              <a:t>Read GPIO values</a:t>
            </a:r>
          </a:p>
          <a:p>
            <a:pPr lvl="3"/>
            <a:r>
              <a:rPr lang="en-US" dirty="0"/>
              <a:t>Read AI values</a:t>
            </a:r>
          </a:p>
          <a:p>
            <a:pPr lvl="3"/>
            <a:r>
              <a:rPr lang="en-US" dirty="0"/>
              <a:t>Set report mode (sampling / change)</a:t>
            </a:r>
          </a:p>
          <a:p>
            <a:pPr lvl="3"/>
            <a:r>
              <a:rPr lang="en-US" dirty="0"/>
              <a:t>Set GPIO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Scan ZigBee </a:t>
            </a:r>
            <a:r>
              <a:rPr lang="en-US" dirty="0" smtClean="0"/>
              <a:t>devices</a:t>
            </a:r>
            <a:endParaRPr lang="en-US" dirty="0"/>
          </a:p>
          <a:p>
            <a:pPr lvl="1"/>
            <a:r>
              <a:rPr lang="en-US" dirty="0" smtClean="0"/>
              <a:t>Server for controlling the nodes</a:t>
            </a:r>
          </a:p>
          <a:p>
            <a:pPr lvl="2"/>
            <a:r>
              <a:rPr lang="en-US" dirty="0" smtClean="0"/>
              <a:t>HTTP server</a:t>
            </a:r>
          </a:p>
          <a:p>
            <a:pPr lvl="2"/>
            <a:r>
              <a:rPr lang="en-US" dirty="0" smtClean="0"/>
              <a:t>JSON RPC </a:t>
            </a:r>
            <a:r>
              <a:rPr lang="en-US" dirty="0" smtClean="0"/>
              <a:t>between server and client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5" name="그룹 12"/>
          <p:cNvGrpSpPr/>
          <p:nvPr/>
        </p:nvGrpSpPr>
        <p:grpSpPr>
          <a:xfrm>
            <a:off x="2106812" y="1181374"/>
            <a:ext cx="1043791" cy="1839010"/>
            <a:chOff x="647700" y="939800"/>
            <a:chExt cx="2209800" cy="4343400"/>
          </a:xfrm>
        </p:grpSpPr>
        <p:sp>
          <p:nvSpPr>
            <p:cNvPr id="6" name="직사각형 3"/>
            <p:cNvSpPr/>
            <p:nvPr/>
          </p:nvSpPr>
          <p:spPr>
            <a:xfrm>
              <a:off x="647700" y="939800"/>
              <a:ext cx="2209800" cy="434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50" dirty="0" smtClean="0"/>
                <a:t>U3</a:t>
              </a:r>
              <a:endParaRPr lang="ko-KR" altLang="en-US" sz="1050" dirty="0"/>
            </a:p>
          </p:txBody>
        </p:sp>
        <p:sp>
          <p:nvSpPr>
            <p:cNvPr id="7" name="직사각형 4"/>
            <p:cNvSpPr/>
            <p:nvPr/>
          </p:nvSpPr>
          <p:spPr>
            <a:xfrm>
              <a:off x="1079500" y="952500"/>
              <a:ext cx="1778000" cy="838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50" dirty="0" smtClean="0"/>
                <a:t>Bluetooth</a:t>
              </a:r>
              <a:endParaRPr lang="ko-KR" altLang="en-US" sz="105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0" y="1564565"/>
            <a:ext cx="1025970" cy="10726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5" y="4440848"/>
            <a:ext cx="1562100" cy="156210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>
          <a:xfrm flipV="1">
            <a:off x="1428940" y="2100879"/>
            <a:ext cx="677872" cy="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>
          <a:xfrm>
            <a:off x="915955" y="2637194"/>
            <a:ext cx="0" cy="180365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0"/>
          <p:cNvGrpSpPr/>
          <p:nvPr/>
        </p:nvGrpSpPr>
        <p:grpSpPr>
          <a:xfrm>
            <a:off x="3645596" y="1181373"/>
            <a:ext cx="1015166" cy="1839011"/>
            <a:chOff x="3676650" y="1841500"/>
            <a:chExt cx="1778000" cy="1735979"/>
          </a:xfrm>
        </p:grpSpPr>
        <p:sp>
          <p:nvSpPr>
            <p:cNvPr id="13" name="직사각형 21"/>
            <p:cNvSpPr/>
            <p:nvPr/>
          </p:nvSpPr>
          <p:spPr>
            <a:xfrm>
              <a:off x="3676650" y="1841501"/>
              <a:ext cx="1778000" cy="173597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BT-ZigBee</a:t>
              </a:r>
            </a:p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Combo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22"/>
            <p:cNvSpPr/>
            <p:nvPr/>
          </p:nvSpPr>
          <p:spPr>
            <a:xfrm>
              <a:off x="3676650" y="1841500"/>
              <a:ext cx="1778000" cy="431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Bluetooth</a:t>
              </a:r>
              <a:endParaRPr lang="ko-KR" altLang="en-US" sz="1050" dirty="0"/>
            </a:p>
          </p:txBody>
        </p:sp>
        <p:sp>
          <p:nvSpPr>
            <p:cNvPr id="15" name="직사각형 23"/>
            <p:cNvSpPr/>
            <p:nvPr/>
          </p:nvSpPr>
          <p:spPr>
            <a:xfrm>
              <a:off x="3676650" y="2289175"/>
              <a:ext cx="1778000" cy="838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ZigBee</a:t>
              </a:r>
            </a:p>
            <a:p>
              <a:pPr algn="ctr"/>
              <a:r>
                <a:rPr lang="en-US" altLang="ko-KR" sz="1050" dirty="0" smtClean="0"/>
                <a:t>(Coordinator)</a:t>
              </a:r>
              <a:endParaRPr lang="ko-KR" altLang="en-US" sz="105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16540" y="4122768"/>
            <a:ext cx="2483476" cy="2140871"/>
            <a:chOff x="2134244" y="4314792"/>
            <a:chExt cx="2483476" cy="2140871"/>
          </a:xfrm>
        </p:grpSpPr>
        <p:sp>
          <p:nvSpPr>
            <p:cNvPr id="25" name="Rounded Rectangle 24"/>
            <p:cNvSpPr/>
            <p:nvPr/>
          </p:nvSpPr>
          <p:spPr>
            <a:xfrm>
              <a:off x="2134244" y="4314792"/>
              <a:ext cx="2483476" cy="214087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Device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24"/>
            <p:cNvGrpSpPr/>
            <p:nvPr/>
          </p:nvGrpSpPr>
          <p:grpSpPr>
            <a:xfrm>
              <a:off x="2499905" y="4501560"/>
              <a:ext cx="1015166" cy="1453006"/>
              <a:chOff x="6578600" y="1422400"/>
              <a:chExt cx="1778000" cy="1371600"/>
            </a:xfrm>
          </p:grpSpPr>
          <p:sp>
            <p:nvSpPr>
              <p:cNvPr id="20" name="직사각형 25"/>
              <p:cNvSpPr/>
              <p:nvPr/>
            </p:nvSpPr>
            <p:spPr>
              <a:xfrm>
                <a:off x="6578600" y="1422400"/>
                <a:ext cx="1778000" cy="8382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ZigBee</a:t>
                </a:r>
              </a:p>
              <a:p>
                <a:pPr algn="ctr"/>
                <a:r>
                  <a:rPr lang="en-US" altLang="ko-KR" sz="1050" dirty="0" smtClean="0"/>
                  <a:t>(Device)</a:t>
                </a:r>
                <a:endParaRPr lang="ko-KR" altLang="en-US" sz="1050" dirty="0"/>
              </a:p>
            </p:txBody>
          </p:sp>
          <p:sp>
            <p:nvSpPr>
              <p:cNvPr id="21" name="직사각형 26"/>
              <p:cNvSpPr/>
              <p:nvPr/>
            </p:nvSpPr>
            <p:spPr>
              <a:xfrm>
                <a:off x="6578600" y="2273300"/>
                <a:ext cx="17780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Switch, Relay</a:t>
                </a:r>
                <a:endParaRPr lang="ko-KR" altLang="en-US" sz="1050" dirty="0"/>
              </a:p>
            </p:txBody>
          </p:sp>
        </p:grpSp>
        <p:pic>
          <p:nvPicPr>
            <p:cNvPr id="22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176" y="4471289"/>
              <a:ext cx="760210" cy="1386976"/>
            </a:xfrm>
            <a:prstGeom prst="rect">
              <a:avLst/>
            </a:prstGeom>
          </p:spPr>
        </p:pic>
        <p:cxnSp>
          <p:nvCxnSpPr>
            <p:cNvPr id="23" name="직선 연결선 34"/>
            <p:cNvCxnSpPr>
              <a:stCxn id="21" idx="3"/>
            </p:cNvCxnSpPr>
            <p:nvPr/>
          </p:nvCxnSpPr>
          <p:spPr>
            <a:xfrm>
              <a:off x="3515071" y="5678764"/>
              <a:ext cx="6072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  <a:endCxn id="14" idx="1"/>
          </p:cNvCxnSpPr>
          <p:nvPr/>
        </p:nvCxnSpPr>
        <p:spPr>
          <a:xfrm>
            <a:off x="3150603" y="1364200"/>
            <a:ext cx="494993" cy="4588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3"/>
            <a:endCxn id="20" idx="0"/>
          </p:cNvCxnSpPr>
          <p:nvPr/>
        </p:nvCxnSpPr>
        <p:spPr>
          <a:xfrm flipH="1">
            <a:off x="3089784" y="2099592"/>
            <a:ext cx="1570978" cy="2209944"/>
          </a:xfrm>
          <a:prstGeom prst="bentConnector4">
            <a:avLst>
              <a:gd name="adj1" fmla="val -40162"/>
              <a:gd name="adj2" fmla="val 78664"/>
            </a:avLst>
          </a:prstGeom>
          <a:ln w="5715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4"/>
          <p:cNvSpPr/>
          <p:nvPr/>
        </p:nvSpPr>
        <p:spPr>
          <a:xfrm>
            <a:off x="2115699" y="1924367"/>
            <a:ext cx="839832" cy="3548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TCP</a:t>
            </a:r>
          </a:p>
          <a:p>
            <a:pPr algn="ctr"/>
            <a:r>
              <a:rPr lang="en-US" altLang="ko-KR" sz="1050" dirty="0" smtClean="0"/>
              <a:t>Server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703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Nodes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Coordinator / Router / End-Device</a:t>
            </a:r>
          </a:p>
          <a:p>
            <a:pPr lvl="1"/>
            <a:r>
              <a:rPr lang="en-US" dirty="0" smtClean="0"/>
              <a:t>AT+NT=0, 1, 2, 3, 4 </a:t>
            </a:r>
          </a:p>
          <a:p>
            <a:pPr lvl="1"/>
            <a:r>
              <a:rPr lang="en-US" dirty="0" smtClean="0"/>
              <a:t>0=none, 1=coordinator, 2=router, 3=end-device, 4=sleepy end-device</a:t>
            </a:r>
          </a:p>
          <a:p>
            <a:r>
              <a:rPr lang="en-US" dirty="0" smtClean="0"/>
              <a:t>For coordinator, Permit Joining</a:t>
            </a:r>
          </a:p>
          <a:p>
            <a:pPr lvl="1"/>
            <a:r>
              <a:rPr lang="en-US" dirty="0" smtClean="0"/>
              <a:t>AT+PJ=255 (or sec)</a:t>
            </a:r>
          </a:p>
          <a:p>
            <a:r>
              <a:rPr lang="en-US" dirty="0" smtClean="0"/>
              <a:t>Node name</a:t>
            </a:r>
          </a:p>
          <a:p>
            <a:pPr lvl="1"/>
            <a:r>
              <a:rPr lang="en-US" dirty="0" smtClean="0"/>
              <a:t>AT+NN=&lt;value&gt; (up to 16 chars)</a:t>
            </a:r>
          </a:p>
          <a:p>
            <a:r>
              <a:rPr lang="en-US" dirty="0" smtClean="0"/>
              <a:t>Scanning</a:t>
            </a:r>
          </a:p>
          <a:p>
            <a:pPr lvl="1"/>
            <a:r>
              <a:rPr lang="en-US" dirty="0" smtClean="0"/>
              <a:t>AT+AS : scan network</a:t>
            </a:r>
          </a:p>
          <a:p>
            <a:pPr lvl="1"/>
            <a:r>
              <a:rPr lang="en-US" dirty="0" smtClean="0"/>
              <a:t>AT+ES : scan energy of the channels</a:t>
            </a:r>
          </a:p>
          <a:p>
            <a:pPr lvl="1"/>
            <a:r>
              <a:rPr lang="en-US" dirty="0" smtClean="0"/>
              <a:t>AT+DS : scan nodes in the current network</a:t>
            </a:r>
          </a:p>
          <a:p>
            <a:pPr lvl="1"/>
            <a:r>
              <a:rPr lang="en-US" dirty="0" smtClean="0"/>
              <a:t>AT+RS : showing RSSI and LQI RSSI=-100~+127dBm, LQI=0~255</a:t>
            </a:r>
          </a:p>
        </p:txBody>
      </p:sp>
    </p:spTree>
    <p:extLst>
      <p:ext uri="{BB962C8B-B14F-4D97-AF65-F5344CB8AC3E}">
        <p14:creationId xmlns:p14="http://schemas.microsoft.com/office/powerpoint/2010/main" val="2451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 </a:t>
            </a:r>
            <a:r>
              <a:rPr lang="en-US" dirty="0"/>
              <a:t>setting</a:t>
            </a:r>
          </a:p>
          <a:p>
            <a:pPr lvl="1"/>
            <a:r>
              <a:rPr lang="en-US" dirty="0"/>
              <a:t>AT+GPIO&lt;number&gt;=&lt;value&gt;</a:t>
            </a:r>
          </a:p>
          <a:p>
            <a:pPr lvl="1"/>
            <a:r>
              <a:rPr lang="en-US" dirty="0"/>
              <a:t>0=disabled, 1=DIN, 2=DOUT(low), 3=DOUT(high), 4=AIN (9~14), </a:t>
            </a:r>
            <a:r>
              <a:rPr lang="en-US" dirty="0" smtClean="0"/>
              <a:t>5=reserved</a:t>
            </a:r>
          </a:p>
          <a:p>
            <a:r>
              <a:rPr lang="en-US" dirty="0" smtClean="0"/>
              <a:t>In / Out</a:t>
            </a:r>
          </a:p>
          <a:p>
            <a:pPr lvl="1"/>
            <a:r>
              <a:rPr lang="en-US" dirty="0" smtClean="0"/>
              <a:t>AT+DIO? </a:t>
            </a:r>
            <a:r>
              <a:rPr lang="en-US" dirty="0"/>
              <a:t>o</a:t>
            </a:r>
            <a:r>
              <a:rPr lang="en-US" dirty="0" smtClean="0"/>
              <a:t>r AT+DIO&lt;number&gt;?</a:t>
            </a:r>
          </a:p>
          <a:p>
            <a:pPr lvl="1"/>
            <a:r>
              <a:rPr lang="en-US" dirty="0" smtClean="0"/>
              <a:t>AT+DIO=&lt;value&gt; or AT+DIO&lt;number&gt;=&lt;value&gt;</a:t>
            </a:r>
          </a:p>
          <a:p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AT+AI? or AT+AI&lt;number&gt;?</a:t>
            </a:r>
          </a:p>
          <a:p>
            <a:pPr lvl="1"/>
            <a:r>
              <a:rPr lang="ko-KR" altLang="en-US" dirty="0" smtClean="0"/>
              <a:t>출력값을  </a:t>
            </a:r>
            <a:r>
              <a:rPr lang="ko-KR" altLang="en-US" dirty="0"/>
              <a:t>실제  측정된  전압값으로  변환 </a:t>
            </a:r>
          </a:p>
          <a:p>
            <a:pPr lvl="2"/>
            <a:r>
              <a:rPr lang="ko-KR" altLang="en-US" dirty="0"/>
              <a:t>출력값이  </a:t>
            </a:r>
            <a:r>
              <a:rPr lang="en-US" altLang="ko-KR" dirty="0"/>
              <a:t>0 ~ 7FFF  </a:t>
            </a:r>
            <a:r>
              <a:rPr lang="ko-KR" altLang="en-US" dirty="0"/>
              <a:t>인  경우</a:t>
            </a:r>
            <a:r>
              <a:rPr lang="en-US" altLang="ko-KR" dirty="0"/>
              <a:t>, Voltage (mV) = Value * 0.1 </a:t>
            </a:r>
          </a:p>
          <a:p>
            <a:pPr lvl="2"/>
            <a:r>
              <a:rPr lang="ko-KR" altLang="en-US" dirty="0"/>
              <a:t>출력값이  </a:t>
            </a:r>
            <a:r>
              <a:rPr lang="en-US" altLang="ko-KR" dirty="0"/>
              <a:t>8000 ~ FFFF  </a:t>
            </a:r>
            <a:r>
              <a:rPr lang="ko-KR" altLang="en-US" dirty="0"/>
              <a:t>인  경우  </a:t>
            </a:r>
            <a:r>
              <a:rPr lang="en-US" altLang="ko-KR" dirty="0"/>
              <a:t>Voltage (mV) = (Value – 65536) * 0.1 </a:t>
            </a:r>
          </a:p>
          <a:p>
            <a:pPr lvl="1"/>
            <a:r>
              <a:rPr lang="ko-KR" altLang="en-US" dirty="0" smtClean="0"/>
              <a:t>온도센서에서  </a:t>
            </a:r>
            <a:r>
              <a:rPr lang="ko-KR" altLang="en-US" dirty="0"/>
              <a:t>실제  측정된  전압값을  온도로  변환 </a:t>
            </a:r>
          </a:p>
          <a:p>
            <a:pPr lvl="2"/>
            <a:r>
              <a:rPr lang="en-US" altLang="ko-KR" dirty="0"/>
              <a:t>Temperature(℃) ={ Volt(mV) -600(mV)} * 0.1(℃/mV) </a:t>
            </a:r>
          </a:p>
          <a:p>
            <a:pPr lvl="1"/>
            <a:r>
              <a:rPr lang="ko-KR" altLang="en-US" dirty="0" smtClean="0"/>
              <a:t>조도센서에서  </a:t>
            </a:r>
            <a:r>
              <a:rPr lang="ko-KR" altLang="en-US" dirty="0"/>
              <a:t>실제  측정된  전압값을  조도로  변환 </a:t>
            </a:r>
          </a:p>
          <a:p>
            <a:pPr lvl="2"/>
            <a:r>
              <a:rPr lang="en-US" altLang="ko-KR" dirty="0"/>
              <a:t>Illumination(Lux) = Volt(mV) * 0.25(Lux/mV)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63" y="2356498"/>
            <a:ext cx="3496605" cy="22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GPIOs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Sampling</a:t>
            </a:r>
          </a:p>
          <a:p>
            <a:pPr lvl="1"/>
            <a:r>
              <a:rPr lang="en-US" dirty="0"/>
              <a:t>AT+DL=&lt;IEEE address&gt;</a:t>
            </a:r>
          </a:p>
          <a:p>
            <a:pPr lvl="1"/>
            <a:r>
              <a:rPr lang="en-US" dirty="0"/>
              <a:t>ATS42=&lt;value&gt; Sampling period (sec)</a:t>
            </a:r>
          </a:p>
          <a:p>
            <a:pPr lvl="1"/>
            <a:r>
              <a:rPr lang="en-US" dirty="0"/>
              <a:t>ATS43=&lt;value&gt; 0 for DL, 1 for Sink node</a:t>
            </a:r>
          </a:p>
          <a:p>
            <a:pPr lvl="1"/>
            <a:r>
              <a:rPr lang="en-US" dirty="0"/>
              <a:t>ATZ</a:t>
            </a:r>
          </a:p>
          <a:p>
            <a:pPr lvl="1"/>
            <a:r>
              <a:rPr lang="en-US" dirty="0"/>
              <a:t>Data format : ++&lt;IEEE address&gt;|&lt;GPIO value&gt;&lt;CR&gt;</a:t>
            </a:r>
          </a:p>
          <a:p>
            <a:r>
              <a:rPr lang="en-US" dirty="0" smtClean="0"/>
              <a:t>Change </a:t>
            </a:r>
            <a:r>
              <a:rPr lang="en-US" dirty="0"/>
              <a:t>Detection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AT+DL=&lt;IEEE address&gt;</a:t>
            </a:r>
          </a:p>
          <a:p>
            <a:pPr lvl="1"/>
            <a:r>
              <a:rPr lang="en-US" dirty="0"/>
              <a:t>ATS43=&lt;value&gt; 0 for DL, 1 for Sink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ATS44=&lt;value&gt; 0 for not using sampling</a:t>
            </a:r>
          </a:p>
          <a:p>
            <a:pPr lvl="1"/>
            <a:r>
              <a:rPr lang="en-US" dirty="0" smtClean="0"/>
              <a:t>ATZ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46" y="51955"/>
            <a:ext cx="5151061" cy="42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BT-ZigBee Combo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as Coordinator</a:t>
            </a:r>
          </a:p>
          <a:p>
            <a:pPr lvl="1"/>
            <a:r>
              <a:rPr lang="en-US" dirty="0" smtClean="0"/>
              <a:t>AT+NT=1</a:t>
            </a:r>
          </a:p>
          <a:p>
            <a:pPr lvl="1"/>
            <a:r>
              <a:rPr lang="en-US" dirty="0" smtClean="0"/>
              <a:t>AT+NN=BT_ZIGBEE_COMBO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Configuring Node</a:t>
            </a:r>
          </a:p>
          <a:p>
            <a:pPr lvl="2"/>
            <a:r>
              <a:rPr lang="en-US" dirty="0" smtClean="0"/>
              <a:t>Node Type</a:t>
            </a:r>
          </a:p>
          <a:p>
            <a:pPr lvl="2"/>
            <a:r>
              <a:rPr lang="en-US" dirty="0" smtClean="0"/>
              <a:t>Node Name</a:t>
            </a:r>
          </a:p>
          <a:p>
            <a:pPr lvl="1"/>
            <a:r>
              <a:rPr lang="en-US" dirty="0" smtClean="0"/>
              <a:t>Configuring GPIO</a:t>
            </a:r>
          </a:p>
          <a:p>
            <a:pPr lvl="2"/>
            <a:r>
              <a:rPr lang="en-US" dirty="0" smtClean="0"/>
              <a:t>GPIO NO, PIN NO, MODE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the devices</a:t>
            </a:r>
          </a:p>
          <a:p>
            <a:pPr lvl="1"/>
            <a:r>
              <a:rPr lang="en-US" dirty="0" smtClean="0"/>
              <a:t>Showing the devices configured by Server App</a:t>
            </a:r>
          </a:p>
          <a:p>
            <a:r>
              <a:rPr lang="en-US" dirty="0" smtClean="0"/>
              <a:t>Attributes are shown as Icon</a:t>
            </a:r>
          </a:p>
          <a:p>
            <a:pPr lvl="1"/>
            <a:r>
              <a:rPr lang="en-US" dirty="0" smtClean="0"/>
              <a:t>Switches (R/W)</a:t>
            </a:r>
          </a:p>
          <a:p>
            <a:pPr lvl="1"/>
            <a:r>
              <a:rPr lang="en-US" dirty="0" smtClean="0"/>
              <a:t>Volume (R/W)</a:t>
            </a:r>
          </a:p>
          <a:p>
            <a:pPr lvl="1"/>
            <a:r>
              <a:rPr lang="en-US" dirty="0" smtClean="0"/>
              <a:t>Remote Control (R/W)</a:t>
            </a:r>
          </a:p>
          <a:p>
            <a:pPr lvl="1"/>
            <a:r>
              <a:rPr lang="en-US" dirty="0" smtClean="0"/>
              <a:t>Temperature (R)</a:t>
            </a:r>
          </a:p>
          <a:p>
            <a:pPr lvl="1"/>
            <a:r>
              <a:rPr lang="en-US" dirty="0" smtClean="0"/>
              <a:t>Luminance (R)</a:t>
            </a:r>
          </a:p>
          <a:p>
            <a:r>
              <a:rPr lang="en-US" dirty="0" smtClean="0"/>
              <a:t>Send control and receive current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Rule making</a:t>
            </a:r>
          </a:p>
          <a:p>
            <a:pPr lvl="1"/>
            <a:r>
              <a:rPr lang="en-US" dirty="0" smtClean="0"/>
              <a:t>On, Off, Toggle rules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6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371"/>
            <a:ext cx="5502948" cy="4736592"/>
          </a:xfrm>
        </p:spPr>
        <p:txBody>
          <a:bodyPr/>
          <a:lstStyle/>
          <a:p>
            <a:r>
              <a:rPr lang="en-US" dirty="0"/>
              <a:t>Pan &amp; Tilt Gimbal for FPV</a:t>
            </a:r>
          </a:p>
          <a:p>
            <a:pPr lvl="1"/>
            <a:r>
              <a:rPr lang="en-US" dirty="0"/>
              <a:t>160 degree with Gimbal</a:t>
            </a:r>
          </a:p>
          <a:p>
            <a:pPr lvl="1"/>
            <a:r>
              <a:rPr lang="en-US" dirty="0"/>
              <a:t>Phone is attached to the gimbal</a:t>
            </a:r>
          </a:p>
          <a:p>
            <a:pPr lvl="1"/>
            <a:r>
              <a:rPr lang="en-US" dirty="0"/>
              <a:t>PWM signal is used for rotating the </a:t>
            </a:r>
            <a:r>
              <a:rPr lang="en-US" dirty="0" smtClean="0"/>
              <a:t>phone</a:t>
            </a:r>
            <a:endParaRPr lang="en-US" dirty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Charger is used</a:t>
            </a:r>
          </a:p>
          <a:p>
            <a:pPr lvl="1"/>
            <a:r>
              <a:rPr lang="en-US" dirty="0" smtClean="0"/>
              <a:t>Power is distributed to both BT-ZigBee combo and Phone</a:t>
            </a:r>
          </a:p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6501168" y="3709956"/>
            <a:ext cx="5608320" cy="2395728"/>
          </a:xfrm>
          <a:prstGeom prst="cube">
            <a:avLst>
              <a:gd name="adj" fmla="val 64007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7680" y="5621052"/>
            <a:ext cx="320040" cy="192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1630" y="6329903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Charger Plug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6787680" y="5813076"/>
            <a:ext cx="160020" cy="516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/>
          <p:cNvSpPr/>
          <p:nvPr/>
        </p:nvSpPr>
        <p:spPr>
          <a:xfrm>
            <a:off x="9863789" y="4534011"/>
            <a:ext cx="1664208" cy="747617"/>
          </a:xfrm>
          <a:prstGeom prst="cube">
            <a:avLst>
              <a:gd name="adj" fmla="val 7514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BT ZigBee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700" y="1259937"/>
            <a:ext cx="3953427" cy="4086795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5" idx="3"/>
          </p:cNvCxnSpPr>
          <p:nvPr/>
        </p:nvCxnSpPr>
        <p:spPr>
          <a:xfrm flipV="1">
            <a:off x="7107720" y="4222020"/>
            <a:ext cx="1115568" cy="149504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0" idx="3"/>
          </p:cNvCxnSpPr>
          <p:nvPr/>
        </p:nvCxnSpPr>
        <p:spPr>
          <a:xfrm flipV="1">
            <a:off x="7107720" y="5281628"/>
            <a:ext cx="3307271" cy="43543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9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467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Configuring Nodes</vt:lpstr>
      <vt:lpstr>Configuring GPIOs</vt:lpstr>
      <vt:lpstr>Configuring GPIOs</vt:lpstr>
      <vt:lpstr>Configuring BT-ZigBee Combo</vt:lpstr>
      <vt:lpstr>Client App</vt:lpstr>
      <vt:lpstr>Apparatus</vt:lpstr>
      <vt:lpstr>Schematic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김태준</dc:creator>
  <cp:lastModifiedBy>Kim, TJ (Tae-June)</cp:lastModifiedBy>
  <cp:revision>45</cp:revision>
  <dcterms:created xsi:type="dcterms:W3CDTF">2014-10-20T17:21:48Z</dcterms:created>
  <dcterms:modified xsi:type="dcterms:W3CDTF">2014-11-20T08:44:31Z</dcterms:modified>
</cp:coreProperties>
</file>