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16.png" ContentType="image/png"/>
  <Override PartName="/ppt/media/image3.jpeg" ContentType="image/jpe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 2" descr=""/>
          <p:cNvPicPr/>
          <p:nvPr/>
        </p:nvPicPr>
        <p:blipFill>
          <a:blip r:embed="rId2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pic>
        <p:nvPicPr>
          <p:cNvPr id="1" name="Image 9" descr=""/>
          <p:cNvPicPr/>
          <p:nvPr/>
        </p:nvPicPr>
        <p:blipFill>
          <a:blip r:embed="rId3"/>
          <a:stretch/>
        </p:blipFill>
        <p:spPr>
          <a:xfrm>
            <a:off x="162000" y="304920"/>
            <a:ext cx="1674720" cy="288000"/>
          </a:xfrm>
          <a:prstGeom prst="rect">
            <a:avLst/>
          </a:prstGeom>
          <a:ln>
            <a:noFill/>
          </a:ln>
        </p:spPr>
      </p:pic>
      <p:pic>
        <p:nvPicPr>
          <p:cNvPr id="2" name="Image 5" descr=""/>
          <p:cNvPicPr/>
          <p:nvPr/>
        </p:nvPicPr>
        <p:blipFill>
          <a:blip r:embed="rId4"/>
          <a:srcRect l="29801" t="0" r="0" b="0"/>
          <a:stretch/>
        </p:blipFill>
        <p:spPr>
          <a:xfrm>
            <a:off x="0" y="0"/>
            <a:ext cx="7903080" cy="3809160"/>
          </a:xfrm>
          <a:prstGeom prst="rect">
            <a:avLst/>
          </a:prstGeom>
          <a:ln>
            <a:noFill/>
          </a:ln>
        </p:spPr>
      </p:pic>
      <p:pic>
        <p:nvPicPr>
          <p:cNvPr id="3" name="Image 4" descr=""/>
          <p:cNvPicPr/>
          <p:nvPr/>
        </p:nvPicPr>
        <p:blipFill>
          <a:blip r:embed="rId5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2" descr=""/>
          <p:cNvPicPr/>
          <p:nvPr/>
        </p:nvPicPr>
        <p:blipFill>
          <a:blip r:embed="rId2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pic>
        <p:nvPicPr>
          <p:cNvPr id="41" name="Image 9" descr=""/>
          <p:cNvPicPr/>
          <p:nvPr/>
        </p:nvPicPr>
        <p:blipFill>
          <a:blip r:embed="rId3"/>
          <a:stretch/>
        </p:blipFill>
        <p:spPr>
          <a:xfrm>
            <a:off x="162000" y="304920"/>
            <a:ext cx="1674720" cy="28800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 2" descr=""/>
          <p:cNvPicPr/>
          <p:nvPr/>
        </p:nvPicPr>
        <p:blipFill>
          <a:blip r:embed="rId2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pic>
        <p:nvPicPr>
          <p:cNvPr id="79" name="Image 9" descr=""/>
          <p:cNvPicPr/>
          <p:nvPr/>
        </p:nvPicPr>
        <p:blipFill>
          <a:blip r:embed="rId3"/>
          <a:stretch/>
        </p:blipFill>
        <p:spPr>
          <a:xfrm>
            <a:off x="162000" y="304920"/>
            <a:ext cx="1674720" cy="288000"/>
          </a:xfrm>
          <a:prstGeom prst="rect">
            <a:avLst/>
          </a:prstGeom>
          <a:ln>
            <a:noFill/>
          </a:ln>
        </p:spPr>
      </p:pic>
      <p:pic>
        <p:nvPicPr>
          <p:cNvPr id="80" name="Image 4" descr=""/>
          <p:cNvPicPr/>
          <p:nvPr/>
        </p:nvPicPr>
        <p:blipFill>
          <a:blip r:embed="rId4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7093440" y="5647320"/>
            <a:ext cx="1742400" cy="104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36 av. Guy de Collongue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69134 Écully cedex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 + 33 (0)4 72 18 60 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www.ec-lyon.fr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Image 7" descr=""/>
          <p:cNvPicPr/>
          <p:nvPr/>
        </p:nvPicPr>
        <p:blipFill>
          <a:blip r:embed="rId5"/>
          <a:stretch/>
        </p:blipFill>
        <p:spPr>
          <a:xfrm>
            <a:off x="6310080" y="5020200"/>
            <a:ext cx="2612880" cy="4496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Objectifs de notre PE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7200" y="1486080"/>
            <a:ext cx="8229240" cy="4214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Slab"/>
              </a:rPr>
              <a:t>Permettre de jouer seul face à un joueur intelligent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 Slab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 Slab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Slab"/>
              </a:rPr>
              <a:t>Réalisation d’une interface graphique pour ordinateur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 Slab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Slab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 Slab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Slab"/>
              </a:rPr>
              <a:t>Création d’intelligences artificielles = joueur(s) virtuel(s)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 Slab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</TotalTime>
  <Application>LibreOffice/5.1.6.2$Linux_X86_64 LibreOffice_project/10m0$Build-2</Application>
  <Words>303</Words>
  <Paragraphs>88</Paragraphs>
  <Company>New Zealand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2012-03-01T14:05:27Z</dcterms:created>
  <dc:creator>Office 2008</dc:creator>
  <dc:description/>
  <dc:language>en-US</dc:language>
  <cp:lastModifiedBy/>
  <dcterms:modified xsi:type="dcterms:W3CDTF">2017-11-08T15:30:51Z</dcterms:modified>
  <cp:revision>54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New Zealand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Présentation à l'écran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</Properties>
</file>