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66" r:id="rId4"/>
    <p:sldId id="257" r:id="rId5"/>
    <p:sldId id="258" r:id="rId6"/>
    <p:sldId id="267" r:id="rId7"/>
    <p:sldId id="259" r:id="rId8"/>
    <p:sldId id="268" r:id="rId9"/>
    <p:sldId id="269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Fazil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Dedouard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>
                <a:solidFill>
                  <a:schemeClr val="bg1"/>
                </a:solidFill>
              </a:rPr>
              <a:t>Delepine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Ménard</a:t>
            </a:r>
          </a:p>
          <a:p>
            <a:r>
              <a:rPr lang="fr-FR" dirty="0">
                <a:solidFill>
                  <a:schemeClr val="bg1"/>
                </a:solidFill>
              </a:rPr>
              <a:t>Rémi Di Guardia</a:t>
            </a: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>
                <a:solidFill>
                  <a:schemeClr val="bg1"/>
                </a:solidFill>
              </a:rPr>
              <a:t>Magueresse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des tâches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5291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?</a:t>
            </a: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33879" y="2668629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open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seul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E5F602-D8F9-449B-962B-C9BC1AD7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4242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2548D-3262-4E13-9C45-9C69783C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1" y="1305787"/>
            <a:ext cx="6369223" cy="485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2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Achat du jeu (16,25 €)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136</Words>
  <Application>Microsoft Office PowerPoint</Application>
  <PresentationFormat>Affichage à l'écran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Nicolas Ménard</cp:lastModifiedBy>
  <cp:revision>51</cp:revision>
  <dcterms:created xsi:type="dcterms:W3CDTF">2012-03-01T14:05:27Z</dcterms:created>
  <dcterms:modified xsi:type="dcterms:W3CDTF">2017-11-22T15:28:25Z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