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81" r:id="rId4"/>
    <p:sldId id="259" r:id="rId5"/>
    <p:sldId id="274" r:id="rId6"/>
    <p:sldId id="284" r:id="rId7"/>
    <p:sldId id="285" r:id="rId8"/>
    <p:sldId id="286" r:id="rId9"/>
    <p:sldId id="287" r:id="rId10"/>
    <p:sldId id="282" r:id="rId11"/>
    <p:sldId id="280" r:id="rId12"/>
    <p:sldId id="265" r:id="rId13"/>
    <p:sldId id="278" r:id="rId14"/>
    <p:sldId id="283" r:id="rId15"/>
    <p:sldId id="27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swal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ngting Gao" initials="" lastIdx="1" clrIdx="0"/>
  <p:cmAuthor id="1" name="Pingting Gao" initials="PG" lastIdx="2" clrIdx="1">
    <p:extLst>
      <p:ext uri="{19B8F6BF-5375-455C-9EA6-DF929625EA0E}">
        <p15:presenceInfo xmlns:p15="http://schemas.microsoft.com/office/powerpoint/2012/main" userId="S::Pingting.Gao@ey.com::52dd3c7d-08bd-4af5-ad57-3ce2a4f51c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64C2C-B291-4943-BC14-B31C9A069EED}" v="124" dt="2021-08-22T17:54:34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6" autoAdjust="0"/>
    <p:restoredTop sz="78733" autoAdjust="0"/>
  </p:normalViewPr>
  <p:slideViewPr>
    <p:cSldViewPr snapToGrid="0">
      <p:cViewPr>
        <p:scale>
          <a:sx n="71" d="100"/>
          <a:sy n="71" d="100"/>
        </p:scale>
        <p:origin x="952" y="2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gting Gao" userId="52dd3c7d-08bd-4af5-ad57-3ce2a4f51ca7" providerId="ADAL" clId="{70464C2C-B291-4943-BC14-B31C9A069EED}"/>
    <pc:docChg chg="undo custSel addSld delSld modSld sldOrd modMainMaster">
      <pc:chgData name="Pingting Gao" userId="52dd3c7d-08bd-4af5-ad57-3ce2a4f51ca7" providerId="ADAL" clId="{70464C2C-B291-4943-BC14-B31C9A069EED}" dt="2021-08-22T17:56:51.898" v="5950" actId="20577"/>
      <pc:docMkLst>
        <pc:docMk/>
      </pc:docMkLst>
      <pc:sldChg chg="addSp delSp modSp mod">
        <pc:chgData name="Pingting Gao" userId="52dd3c7d-08bd-4af5-ad57-3ce2a4f51ca7" providerId="ADAL" clId="{70464C2C-B291-4943-BC14-B31C9A069EED}" dt="2021-08-22T17:21:54.677" v="4974" actId="14100"/>
        <pc:sldMkLst>
          <pc:docMk/>
          <pc:sldMk cId="0" sldId="256"/>
        </pc:sldMkLst>
        <pc:spChg chg="mod">
          <ac:chgData name="Pingting Gao" userId="52dd3c7d-08bd-4af5-ad57-3ce2a4f51ca7" providerId="ADAL" clId="{70464C2C-B291-4943-BC14-B31C9A069EED}" dt="2021-08-22T17:21:54.677" v="4974" actId="14100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1T20:09:49.188" v="3209"/>
          <ac:spMkLst>
            <pc:docMk/>
            <pc:sldMk cId="0" sldId="256"/>
            <ac:spMk id="110" creationId="{00000000-0000-0000-0000-000000000000}"/>
          </ac:spMkLst>
        </pc:spChg>
        <pc:picChg chg="add del mod">
          <ac:chgData name="Pingting Gao" userId="52dd3c7d-08bd-4af5-ad57-3ce2a4f51ca7" providerId="ADAL" clId="{70464C2C-B291-4943-BC14-B31C9A069EED}" dt="2021-08-22T17:21:43.258" v="4971" actId="478"/>
          <ac:picMkLst>
            <pc:docMk/>
            <pc:sldMk cId="0" sldId="256"/>
            <ac:picMk id="6" creationId="{DB467E0E-D668-4C35-B1ED-CF6A16911FE7}"/>
          </ac:picMkLst>
        </pc:picChg>
      </pc:sldChg>
      <pc:sldChg chg="modSp mod">
        <pc:chgData name="Pingting Gao" userId="52dd3c7d-08bd-4af5-ad57-3ce2a4f51ca7" providerId="ADAL" clId="{70464C2C-B291-4943-BC14-B31C9A069EED}" dt="2021-08-22T17:38:45.215" v="5679" actId="20577"/>
        <pc:sldMkLst>
          <pc:docMk/>
          <pc:sldMk cId="0" sldId="257"/>
        </pc:sldMkLst>
        <pc:spChg chg="mod">
          <ac:chgData name="Pingting Gao" userId="52dd3c7d-08bd-4af5-ad57-3ce2a4f51ca7" providerId="ADAL" clId="{70464C2C-B291-4943-BC14-B31C9A069EED}" dt="2021-08-22T16:21:11.484" v="3885" actId="14100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2T17:38:45.215" v="5679" actId="20577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2T16:21:21.696" v="3886" actId="1076"/>
          <ac:spMkLst>
            <pc:docMk/>
            <pc:sldMk cId="0" sldId="257"/>
            <ac:spMk id="119" creationId="{00000000-0000-0000-0000-000000000000}"/>
          </ac:spMkLst>
        </pc:spChg>
      </pc:sldChg>
      <pc:sldChg chg="del modNotesTx">
        <pc:chgData name="Pingting Gao" userId="52dd3c7d-08bd-4af5-ad57-3ce2a4f51ca7" providerId="ADAL" clId="{70464C2C-B291-4943-BC14-B31C9A069EED}" dt="2021-08-22T15:12:53.341" v="3210" actId="47"/>
        <pc:sldMkLst>
          <pc:docMk/>
          <pc:sldMk cId="0" sldId="258"/>
        </pc:sldMkLst>
      </pc:sldChg>
      <pc:sldChg chg="addSp delSp modSp mod modNotesTx">
        <pc:chgData name="Pingting Gao" userId="52dd3c7d-08bd-4af5-ad57-3ce2a4f51ca7" providerId="ADAL" clId="{70464C2C-B291-4943-BC14-B31C9A069EED}" dt="2021-08-21T19:16:07.142" v="2227" actId="20577"/>
        <pc:sldMkLst>
          <pc:docMk/>
          <pc:sldMk cId="0" sldId="259"/>
        </pc:sldMkLst>
        <pc:spChg chg="add mod">
          <ac:chgData name="Pingting Gao" userId="52dd3c7d-08bd-4af5-ad57-3ce2a4f51ca7" providerId="ADAL" clId="{70464C2C-B291-4943-BC14-B31C9A069EED}" dt="2021-08-20T23:26:57.678" v="284" actId="255"/>
          <ac:spMkLst>
            <pc:docMk/>
            <pc:sldMk cId="0" sldId="259"/>
            <ac:spMk id="15" creationId="{BB1EF850-1E33-47D1-B700-EAFB7C228471}"/>
          </ac:spMkLst>
        </pc:spChg>
        <pc:spChg chg="add mod">
          <ac:chgData name="Pingting Gao" userId="52dd3c7d-08bd-4af5-ad57-3ce2a4f51ca7" providerId="ADAL" clId="{70464C2C-B291-4943-BC14-B31C9A069EED}" dt="2021-08-20T23:28:03.735" v="334" actId="1076"/>
          <ac:spMkLst>
            <pc:docMk/>
            <pc:sldMk cId="0" sldId="259"/>
            <ac:spMk id="16" creationId="{DFA6C5F0-D9AF-49E8-B6A3-08FD6F3E31A9}"/>
          </ac:spMkLst>
        </pc:spChg>
        <pc:spChg chg="mod">
          <ac:chgData name="Pingting Gao" userId="52dd3c7d-08bd-4af5-ad57-3ce2a4f51ca7" providerId="ADAL" clId="{70464C2C-B291-4943-BC14-B31C9A069EED}" dt="2021-08-20T23:29:30.898" v="351" actId="20577"/>
          <ac:spMkLst>
            <pc:docMk/>
            <pc:sldMk cId="0" sldId="259"/>
            <ac:spMk id="138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0T23:28:18.843" v="338" actId="20577"/>
          <ac:spMkLst>
            <pc:docMk/>
            <pc:sldMk cId="0" sldId="259"/>
            <ac:spMk id="140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0T23:24:42.589" v="253" actId="14100"/>
          <ac:spMkLst>
            <pc:docMk/>
            <pc:sldMk cId="0" sldId="259"/>
            <ac:spMk id="142" creationId="{00000000-0000-0000-0000-000000000000}"/>
          </ac:spMkLst>
        </pc:spChg>
        <pc:spChg chg="del">
          <ac:chgData name="Pingting Gao" userId="52dd3c7d-08bd-4af5-ad57-3ce2a4f51ca7" providerId="ADAL" clId="{70464C2C-B291-4943-BC14-B31C9A069EED}" dt="2021-08-20T23:24:25.980" v="248" actId="478"/>
          <ac:spMkLst>
            <pc:docMk/>
            <pc:sldMk cId="0" sldId="259"/>
            <ac:spMk id="143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0T23:21:51.131" v="219" actId="20577"/>
          <ac:spMkLst>
            <pc:docMk/>
            <pc:sldMk cId="0" sldId="259"/>
            <ac:spMk id="144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0T23:24:36.895" v="251" actId="1076"/>
          <ac:spMkLst>
            <pc:docMk/>
            <pc:sldMk cId="0" sldId="259"/>
            <ac:spMk id="145" creationId="{00000000-0000-0000-0000-000000000000}"/>
          </ac:spMkLst>
        </pc:spChg>
        <pc:spChg chg="del">
          <ac:chgData name="Pingting Gao" userId="52dd3c7d-08bd-4af5-ad57-3ce2a4f51ca7" providerId="ADAL" clId="{70464C2C-B291-4943-BC14-B31C9A069EED}" dt="2021-08-20T23:24:29.165" v="249" actId="478"/>
          <ac:spMkLst>
            <pc:docMk/>
            <pc:sldMk cId="0" sldId="259"/>
            <ac:spMk id="146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0T23:23:38.798" v="232" actId="20577"/>
          <ac:spMkLst>
            <pc:docMk/>
            <pc:sldMk cId="0" sldId="259"/>
            <ac:spMk id="148" creationId="{00000000-0000-0000-0000-000000000000}"/>
          </ac:spMkLst>
        </pc:spChg>
        <pc:graphicFrameChg chg="add del mod">
          <ac:chgData name="Pingting Gao" userId="52dd3c7d-08bd-4af5-ad57-3ce2a4f51ca7" providerId="ADAL" clId="{70464C2C-B291-4943-BC14-B31C9A069EED}" dt="2021-08-20T23:27:41.148" v="310"/>
          <ac:graphicFrameMkLst>
            <pc:docMk/>
            <pc:sldMk cId="0" sldId="259"/>
            <ac:graphicFrameMk id="2" creationId="{C56626B9-8CAF-46ED-B8D9-8B5F88B645CE}"/>
          </ac:graphicFrameMkLst>
        </pc:graphicFrameChg>
      </pc:sldChg>
      <pc:sldChg chg="delSp modSp del mod modNotesTx">
        <pc:chgData name="Pingting Gao" userId="52dd3c7d-08bd-4af5-ad57-3ce2a4f51ca7" providerId="ADAL" clId="{70464C2C-B291-4943-BC14-B31C9A069EED}" dt="2021-08-22T16:30:36.055" v="4133" actId="2696"/>
        <pc:sldMkLst>
          <pc:docMk/>
          <pc:sldMk cId="0" sldId="261"/>
        </pc:sldMkLst>
        <pc:spChg chg="mod">
          <ac:chgData name="Pingting Gao" userId="52dd3c7d-08bd-4af5-ad57-3ce2a4f51ca7" providerId="ADAL" clId="{70464C2C-B291-4943-BC14-B31C9A069EED}" dt="2021-08-21T00:12:31.231" v="974" actId="1076"/>
          <ac:spMkLst>
            <pc:docMk/>
            <pc:sldMk cId="0" sldId="261"/>
            <ac:spMk id="162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1T19:27:42.971" v="2472" actId="20577"/>
          <ac:spMkLst>
            <pc:docMk/>
            <pc:sldMk cId="0" sldId="261"/>
            <ac:spMk id="163" creationId="{00000000-0000-0000-0000-000000000000}"/>
          </ac:spMkLst>
        </pc:spChg>
        <pc:picChg chg="del">
          <ac:chgData name="Pingting Gao" userId="52dd3c7d-08bd-4af5-ad57-3ce2a4f51ca7" providerId="ADAL" clId="{70464C2C-B291-4943-BC14-B31C9A069EED}" dt="2021-08-20T23:46:00.286" v="356" actId="478"/>
          <ac:picMkLst>
            <pc:docMk/>
            <pc:sldMk cId="0" sldId="261"/>
            <ac:picMk id="166" creationId="{00000000-0000-0000-0000-000000000000}"/>
          </ac:picMkLst>
        </pc:picChg>
        <pc:picChg chg="del">
          <ac:chgData name="Pingting Gao" userId="52dd3c7d-08bd-4af5-ad57-3ce2a4f51ca7" providerId="ADAL" clId="{70464C2C-B291-4943-BC14-B31C9A069EED}" dt="2021-08-20T23:45:58.186" v="354" actId="478"/>
          <ac:picMkLst>
            <pc:docMk/>
            <pc:sldMk cId="0" sldId="261"/>
            <ac:picMk id="167" creationId="{00000000-0000-0000-0000-000000000000}"/>
          </ac:picMkLst>
        </pc:picChg>
        <pc:picChg chg="del">
          <ac:chgData name="Pingting Gao" userId="52dd3c7d-08bd-4af5-ad57-3ce2a4f51ca7" providerId="ADAL" clId="{70464C2C-B291-4943-BC14-B31C9A069EED}" dt="2021-08-20T23:45:59.182" v="355" actId="478"/>
          <ac:picMkLst>
            <pc:docMk/>
            <pc:sldMk cId="0" sldId="261"/>
            <ac:picMk id="168" creationId="{00000000-0000-0000-0000-000000000000}"/>
          </ac:picMkLst>
        </pc:picChg>
      </pc:sldChg>
      <pc:sldChg chg="del">
        <pc:chgData name="Pingting Gao" userId="52dd3c7d-08bd-4af5-ad57-3ce2a4f51ca7" providerId="ADAL" clId="{70464C2C-B291-4943-BC14-B31C9A069EED}" dt="2021-08-21T02:30:42.329" v="1633" actId="2696"/>
        <pc:sldMkLst>
          <pc:docMk/>
          <pc:sldMk cId="0" sldId="262"/>
        </pc:sldMkLst>
      </pc:sldChg>
      <pc:sldChg chg="del">
        <pc:chgData name="Pingting Gao" userId="52dd3c7d-08bd-4af5-ad57-3ce2a4f51ca7" providerId="ADAL" clId="{70464C2C-B291-4943-BC14-B31C9A069EED}" dt="2021-08-21T02:32:57.090" v="1723" actId="2696"/>
        <pc:sldMkLst>
          <pc:docMk/>
          <pc:sldMk cId="0" sldId="263"/>
        </pc:sldMkLst>
      </pc:sldChg>
      <pc:sldChg chg="del">
        <pc:chgData name="Pingting Gao" userId="52dd3c7d-08bd-4af5-ad57-3ce2a4f51ca7" providerId="ADAL" clId="{70464C2C-B291-4943-BC14-B31C9A069EED}" dt="2021-08-21T02:42:56.142" v="1786" actId="2696"/>
        <pc:sldMkLst>
          <pc:docMk/>
          <pc:sldMk cId="0" sldId="264"/>
        </pc:sldMkLst>
      </pc:sldChg>
      <pc:sldChg chg="addSp delSp modSp mod modNotesTx">
        <pc:chgData name="Pingting Gao" userId="52dd3c7d-08bd-4af5-ad57-3ce2a4f51ca7" providerId="ADAL" clId="{70464C2C-B291-4943-BC14-B31C9A069EED}" dt="2021-08-22T17:35:19.170" v="5669" actId="20577"/>
        <pc:sldMkLst>
          <pc:docMk/>
          <pc:sldMk cId="0" sldId="265"/>
        </pc:sldMkLst>
        <pc:spChg chg="add mod">
          <ac:chgData name="Pingting Gao" userId="52dd3c7d-08bd-4af5-ad57-3ce2a4f51ca7" providerId="ADAL" clId="{70464C2C-B291-4943-BC14-B31C9A069EED}" dt="2021-08-22T17:35:14.736" v="5668" actId="20577"/>
          <ac:spMkLst>
            <pc:docMk/>
            <pc:sldMk cId="0" sldId="265"/>
            <ac:spMk id="6" creationId="{70DBD170-4D22-4052-B697-4637A9CDC182}"/>
          </ac:spMkLst>
        </pc:spChg>
        <pc:spChg chg="mod">
          <ac:chgData name="Pingting Gao" userId="52dd3c7d-08bd-4af5-ad57-3ce2a4f51ca7" providerId="ADAL" clId="{70464C2C-B291-4943-BC14-B31C9A069EED}" dt="2021-08-21T02:45:00.526" v="1905" actId="20577"/>
          <ac:spMkLst>
            <pc:docMk/>
            <pc:sldMk cId="0" sldId="265"/>
            <ac:spMk id="211" creationId="{00000000-0000-0000-0000-000000000000}"/>
          </ac:spMkLst>
        </pc:spChg>
        <pc:picChg chg="add mod">
          <ac:chgData name="Pingting Gao" userId="52dd3c7d-08bd-4af5-ad57-3ce2a4f51ca7" providerId="ADAL" clId="{70464C2C-B291-4943-BC14-B31C9A069EED}" dt="2021-08-21T19:38:10.370" v="2888" actId="1076"/>
          <ac:picMkLst>
            <pc:docMk/>
            <pc:sldMk cId="0" sldId="265"/>
            <ac:picMk id="2" creationId="{4D3F443E-7C95-4645-90D8-23E103964E5D}"/>
          </ac:picMkLst>
        </pc:picChg>
        <pc:picChg chg="add del mod">
          <ac:chgData name="Pingting Gao" userId="52dd3c7d-08bd-4af5-ad57-3ce2a4f51ca7" providerId="ADAL" clId="{70464C2C-B291-4943-BC14-B31C9A069EED}" dt="2021-08-21T19:38:08.186" v="2887" actId="478"/>
          <ac:picMkLst>
            <pc:docMk/>
            <pc:sldMk cId="0" sldId="265"/>
            <ac:picMk id="3" creationId="{B028B0F6-63BB-4550-AEDE-EEFBF38B7FCE}"/>
          </ac:picMkLst>
        </pc:picChg>
        <pc:picChg chg="del">
          <ac:chgData name="Pingting Gao" userId="52dd3c7d-08bd-4af5-ad57-3ce2a4f51ca7" providerId="ADAL" clId="{70464C2C-B291-4943-BC14-B31C9A069EED}" dt="2021-08-21T02:45:16.600" v="1906" actId="478"/>
          <ac:picMkLst>
            <pc:docMk/>
            <pc:sldMk cId="0" sldId="265"/>
            <ac:picMk id="212" creationId="{00000000-0000-0000-0000-000000000000}"/>
          </ac:picMkLst>
        </pc:picChg>
      </pc:sldChg>
      <pc:sldChg chg="del">
        <pc:chgData name="Pingting Gao" userId="52dd3c7d-08bd-4af5-ad57-3ce2a4f51ca7" providerId="ADAL" clId="{70464C2C-B291-4943-BC14-B31C9A069EED}" dt="2021-08-21T02:50:43.466" v="2143" actId="2696"/>
        <pc:sldMkLst>
          <pc:docMk/>
          <pc:sldMk cId="0" sldId="266"/>
        </pc:sldMkLst>
      </pc:sldChg>
      <pc:sldChg chg="del">
        <pc:chgData name="Pingting Gao" userId="52dd3c7d-08bd-4af5-ad57-3ce2a4f51ca7" providerId="ADAL" clId="{70464C2C-B291-4943-BC14-B31C9A069EED}" dt="2021-08-21T02:50:49.278" v="2144" actId="2696"/>
        <pc:sldMkLst>
          <pc:docMk/>
          <pc:sldMk cId="0" sldId="267"/>
        </pc:sldMkLst>
      </pc:sldChg>
      <pc:sldChg chg="del">
        <pc:chgData name="Pingting Gao" userId="52dd3c7d-08bd-4af5-ad57-3ce2a4f51ca7" providerId="ADAL" clId="{70464C2C-B291-4943-BC14-B31C9A069EED}" dt="2021-08-21T02:50:49.278" v="2144" actId="2696"/>
        <pc:sldMkLst>
          <pc:docMk/>
          <pc:sldMk cId="0" sldId="268"/>
        </pc:sldMkLst>
      </pc:sldChg>
      <pc:sldChg chg="del">
        <pc:chgData name="Pingting Gao" userId="52dd3c7d-08bd-4af5-ad57-3ce2a4f51ca7" providerId="ADAL" clId="{70464C2C-B291-4943-BC14-B31C9A069EED}" dt="2021-08-21T02:50:49.278" v="2144" actId="2696"/>
        <pc:sldMkLst>
          <pc:docMk/>
          <pc:sldMk cId="0" sldId="269"/>
        </pc:sldMkLst>
      </pc:sldChg>
      <pc:sldChg chg="del">
        <pc:chgData name="Pingting Gao" userId="52dd3c7d-08bd-4af5-ad57-3ce2a4f51ca7" providerId="ADAL" clId="{70464C2C-B291-4943-BC14-B31C9A069EED}" dt="2021-08-21T02:50:49.278" v="2144" actId="2696"/>
        <pc:sldMkLst>
          <pc:docMk/>
          <pc:sldMk cId="0" sldId="270"/>
        </pc:sldMkLst>
      </pc:sldChg>
      <pc:sldChg chg="del">
        <pc:chgData name="Pingting Gao" userId="52dd3c7d-08bd-4af5-ad57-3ce2a4f51ca7" providerId="ADAL" clId="{70464C2C-B291-4943-BC14-B31C9A069EED}" dt="2021-08-21T02:50:49.278" v="2144" actId="2696"/>
        <pc:sldMkLst>
          <pc:docMk/>
          <pc:sldMk cId="0" sldId="271"/>
        </pc:sldMkLst>
      </pc:sldChg>
      <pc:sldChg chg="del">
        <pc:chgData name="Pingting Gao" userId="52dd3c7d-08bd-4af5-ad57-3ce2a4f51ca7" providerId="ADAL" clId="{70464C2C-B291-4943-BC14-B31C9A069EED}" dt="2021-08-21T02:50:49.278" v="2144" actId="2696"/>
        <pc:sldMkLst>
          <pc:docMk/>
          <pc:sldMk cId="0" sldId="272"/>
        </pc:sldMkLst>
      </pc:sldChg>
      <pc:sldChg chg="del">
        <pc:chgData name="Pingting Gao" userId="52dd3c7d-08bd-4af5-ad57-3ce2a4f51ca7" providerId="ADAL" clId="{70464C2C-B291-4943-BC14-B31C9A069EED}" dt="2021-08-21T02:50:49.278" v="2144" actId="2696"/>
        <pc:sldMkLst>
          <pc:docMk/>
          <pc:sldMk cId="0" sldId="273"/>
        </pc:sldMkLst>
      </pc:sldChg>
      <pc:sldChg chg="modSp mod modNotesTx">
        <pc:chgData name="Pingting Gao" userId="52dd3c7d-08bd-4af5-ad57-3ce2a4f51ca7" providerId="ADAL" clId="{70464C2C-B291-4943-BC14-B31C9A069EED}" dt="2021-08-22T17:04:11.150" v="4511" actId="20577"/>
        <pc:sldMkLst>
          <pc:docMk/>
          <pc:sldMk cId="0" sldId="274"/>
        </pc:sldMkLst>
        <pc:spChg chg="mod">
          <ac:chgData name="Pingting Gao" userId="52dd3c7d-08bd-4af5-ad57-3ce2a4f51ca7" providerId="ADAL" clId="{70464C2C-B291-4943-BC14-B31C9A069EED}" dt="2021-08-22T15:43:18.028" v="3350" actId="14100"/>
          <ac:spMkLst>
            <pc:docMk/>
            <pc:sldMk cId="0" sldId="274"/>
            <ac:spMk id="171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2T15:53:29.924" v="3449" actId="20577"/>
          <ac:spMkLst>
            <pc:docMk/>
            <pc:sldMk cId="0" sldId="274"/>
            <ac:spMk id="173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0T23:28:54.129" v="342" actId="20577"/>
          <ac:spMkLst>
            <pc:docMk/>
            <pc:sldMk cId="0" sldId="274"/>
            <ac:spMk id="174" creationId="{00000000-0000-0000-0000-000000000000}"/>
          </ac:spMkLst>
        </pc:spChg>
        <pc:graphicFrameChg chg="mod modGraphic">
          <ac:chgData name="Pingting Gao" userId="52dd3c7d-08bd-4af5-ad57-3ce2a4f51ca7" providerId="ADAL" clId="{70464C2C-B291-4943-BC14-B31C9A069EED}" dt="2021-08-22T15:53:04.056" v="3448" actId="20577"/>
          <ac:graphicFrameMkLst>
            <pc:docMk/>
            <pc:sldMk cId="0" sldId="274"/>
            <ac:graphicFrameMk id="3" creationId="{3FD06305-2768-4096-BCB6-7530193DC667}"/>
          </ac:graphicFrameMkLst>
        </pc:graphicFrameChg>
      </pc:sldChg>
      <pc:sldChg chg="addSp delSp modSp new del mod ord addCm modCm modNotesTx">
        <pc:chgData name="Pingting Gao" userId="52dd3c7d-08bd-4af5-ad57-3ce2a4f51ca7" providerId="ADAL" clId="{70464C2C-B291-4943-BC14-B31C9A069EED}" dt="2021-08-22T16:30:24.321" v="4132" actId="2696"/>
        <pc:sldMkLst>
          <pc:docMk/>
          <pc:sldMk cId="1770415874" sldId="275"/>
        </pc:sldMkLst>
        <pc:spChg chg="mod">
          <ac:chgData name="Pingting Gao" userId="52dd3c7d-08bd-4af5-ad57-3ce2a4f51ca7" providerId="ADAL" clId="{70464C2C-B291-4943-BC14-B31C9A069EED}" dt="2021-08-21T20:09:49.188" v="3209"/>
          <ac:spMkLst>
            <pc:docMk/>
            <pc:sldMk cId="1770415874" sldId="275"/>
            <ac:spMk id="2" creationId="{CC272D7F-E72A-4934-8E97-0846BF192B88}"/>
          </ac:spMkLst>
        </pc:spChg>
        <pc:spChg chg="add mod">
          <ac:chgData name="Pingting Gao" userId="52dd3c7d-08bd-4af5-ad57-3ce2a4f51ca7" providerId="ADAL" clId="{70464C2C-B291-4943-BC14-B31C9A069EED}" dt="2021-08-21T19:24:10.968" v="2400" actId="14100"/>
          <ac:spMkLst>
            <pc:docMk/>
            <pc:sldMk cId="1770415874" sldId="275"/>
            <ac:spMk id="3" creationId="{7A98BACC-A2EE-487D-A8EC-37F3831EFABB}"/>
          </ac:spMkLst>
        </pc:spChg>
        <pc:picChg chg="add del mod">
          <ac:chgData name="Pingting Gao" userId="52dd3c7d-08bd-4af5-ad57-3ce2a4f51ca7" providerId="ADAL" clId="{70464C2C-B291-4943-BC14-B31C9A069EED}" dt="2021-08-21T19:24:03.063" v="2394" actId="478"/>
          <ac:picMkLst>
            <pc:docMk/>
            <pc:sldMk cId="1770415874" sldId="275"/>
            <ac:picMk id="4" creationId="{5484962E-26A0-4058-AF98-901AB64BDB3F}"/>
          </ac:picMkLst>
        </pc:picChg>
      </pc:sldChg>
      <pc:sldChg chg="addSp delSp modSp new del mod modNotesTx">
        <pc:chgData name="Pingting Gao" userId="52dd3c7d-08bd-4af5-ad57-3ce2a4f51ca7" providerId="ADAL" clId="{70464C2C-B291-4943-BC14-B31C9A069EED}" dt="2021-08-22T17:12:34.416" v="4804" actId="2696"/>
        <pc:sldMkLst>
          <pc:docMk/>
          <pc:sldMk cId="1726015462" sldId="276"/>
        </pc:sldMkLst>
        <pc:spChg chg="mod">
          <ac:chgData name="Pingting Gao" userId="52dd3c7d-08bd-4af5-ad57-3ce2a4f51ca7" providerId="ADAL" clId="{70464C2C-B291-4943-BC14-B31C9A069EED}" dt="2021-08-21T01:56:19.441" v="1239" actId="20577"/>
          <ac:spMkLst>
            <pc:docMk/>
            <pc:sldMk cId="1726015462" sldId="276"/>
            <ac:spMk id="2" creationId="{5899C4C1-F6C7-431D-B761-2BA3004760C6}"/>
          </ac:spMkLst>
        </pc:spChg>
        <pc:spChg chg="add del mod">
          <ac:chgData name="Pingting Gao" userId="52dd3c7d-08bd-4af5-ad57-3ce2a4f51ca7" providerId="ADAL" clId="{70464C2C-B291-4943-BC14-B31C9A069EED}" dt="2021-08-21T01:54:08.777" v="1223" actId="478"/>
          <ac:spMkLst>
            <pc:docMk/>
            <pc:sldMk cId="1726015462" sldId="276"/>
            <ac:spMk id="3" creationId="{5E0F7C62-6224-45D2-9D76-9F59EBF2207B}"/>
          </ac:spMkLst>
        </pc:spChg>
        <pc:spChg chg="add mod">
          <ac:chgData name="Pingting Gao" userId="52dd3c7d-08bd-4af5-ad57-3ce2a4f51ca7" providerId="ADAL" clId="{70464C2C-B291-4943-BC14-B31C9A069EED}" dt="2021-08-21T02:32:27.595" v="1720" actId="20577"/>
          <ac:spMkLst>
            <pc:docMk/>
            <pc:sldMk cId="1726015462" sldId="276"/>
            <ac:spMk id="6" creationId="{3D189826-0180-4E4B-A3B0-381A87D2BFCB}"/>
          </ac:spMkLst>
        </pc:spChg>
        <pc:spChg chg="add del mod">
          <ac:chgData name="Pingting Gao" userId="52dd3c7d-08bd-4af5-ad57-3ce2a4f51ca7" providerId="ADAL" clId="{70464C2C-B291-4943-BC14-B31C9A069EED}" dt="2021-08-21T02:19:22.728" v="1416"/>
          <ac:spMkLst>
            <pc:docMk/>
            <pc:sldMk cId="1726015462" sldId="276"/>
            <ac:spMk id="7" creationId="{B07D07AA-7B58-4E06-B383-FB1792BF00BF}"/>
          </ac:spMkLst>
        </pc:spChg>
        <pc:picChg chg="add mod">
          <ac:chgData name="Pingting Gao" userId="52dd3c7d-08bd-4af5-ad57-3ce2a4f51ca7" providerId="ADAL" clId="{70464C2C-B291-4943-BC14-B31C9A069EED}" dt="2021-08-21T01:55:09.235" v="1229" actId="1076"/>
          <ac:picMkLst>
            <pc:docMk/>
            <pc:sldMk cId="1726015462" sldId="276"/>
            <ac:picMk id="4" creationId="{3C014E86-1CF7-4CEE-9BB4-FBCA0D9B27CD}"/>
          </ac:picMkLst>
        </pc:picChg>
        <pc:picChg chg="add mod">
          <ac:chgData name="Pingting Gao" userId="52dd3c7d-08bd-4af5-ad57-3ce2a4f51ca7" providerId="ADAL" clId="{70464C2C-B291-4943-BC14-B31C9A069EED}" dt="2021-08-21T01:55:11.874" v="1230" actId="1076"/>
          <ac:picMkLst>
            <pc:docMk/>
            <pc:sldMk cId="1726015462" sldId="276"/>
            <ac:picMk id="5" creationId="{6EB1544B-2219-45FC-B940-77540309E855}"/>
          </ac:picMkLst>
        </pc:picChg>
        <pc:picChg chg="add del mod">
          <ac:chgData name="Pingting Gao" userId="52dd3c7d-08bd-4af5-ad57-3ce2a4f51ca7" providerId="ADAL" clId="{70464C2C-B291-4943-BC14-B31C9A069EED}" dt="2021-08-21T02:19:48.479" v="1421" actId="478"/>
          <ac:picMkLst>
            <pc:docMk/>
            <pc:sldMk cId="1726015462" sldId="276"/>
            <ac:picMk id="8" creationId="{F5C224AE-7B77-4670-8A85-E5E1471B15A1}"/>
          </ac:picMkLst>
        </pc:picChg>
        <pc:picChg chg="add mod">
          <ac:chgData name="Pingting Gao" userId="52dd3c7d-08bd-4af5-ad57-3ce2a4f51ca7" providerId="ADAL" clId="{70464C2C-B291-4943-BC14-B31C9A069EED}" dt="2021-08-21T02:32:36.630" v="1721" actId="1076"/>
          <ac:picMkLst>
            <pc:docMk/>
            <pc:sldMk cId="1726015462" sldId="276"/>
            <ac:picMk id="9" creationId="{F697B1B0-7604-449B-AF33-17794113286E}"/>
          </ac:picMkLst>
        </pc:picChg>
        <pc:picChg chg="add mod">
          <ac:chgData name="Pingting Gao" userId="52dd3c7d-08bd-4af5-ad57-3ce2a4f51ca7" providerId="ADAL" clId="{70464C2C-B291-4943-BC14-B31C9A069EED}" dt="2021-08-21T02:32:38.997" v="1722" actId="1076"/>
          <ac:picMkLst>
            <pc:docMk/>
            <pc:sldMk cId="1726015462" sldId="276"/>
            <ac:picMk id="10" creationId="{FF07C678-324A-4FDF-BD9F-4D2AE9C32597}"/>
          </ac:picMkLst>
        </pc:picChg>
      </pc:sldChg>
      <pc:sldChg chg="addSp delSp modSp new del mod modNotes">
        <pc:chgData name="Pingting Gao" userId="52dd3c7d-08bd-4af5-ad57-3ce2a4f51ca7" providerId="ADAL" clId="{70464C2C-B291-4943-BC14-B31C9A069EED}" dt="2021-08-22T17:12:40.390" v="4805" actId="2696"/>
        <pc:sldMkLst>
          <pc:docMk/>
          <pc:sldMk cId="2905437738" sldId="277"/>
        </pc:sldMkLst>
        <pc:spChg chg="del">
          <ac:chgData name="Pingting Gao" userId="52dd3c7d-08bd-4af5-ad57-3ce2a4f51ca7" providerId="ADAL" clId="{70464C2C-B291-4943-BC14-B31C9A069EED}" dt="2021-08-21T02:06:48.128" v="1270" actId="478"/>
          <ac:spMkLst>
            <pc:docMk/>
            <pc:sldMk cId="2905437738" sldId="277"/>
            <ac:spMk id="2" creationId="{704E7761-EF03-4C7C-B0E7-B59969BBE6F0}"/>
          </ac:spMkLst>
        </pc:spChg>
        <pc:spChg chg="add mod">
          <ac:chgData name="Pingting Gao" userId="52dd3c7d-08bd-4af5-ad57-3ce2a4f51ca7" providerId="ADAL" clId="{70464C2C-B291-4943-BC14-B31C9A069EED}" dt="2021-08-21T02:11:42.702" v="1412" actId="20577"/>
          <ac:spMkLst>
            <pc:docMk/>
            <pc:sldMk cId="2905437738" sldId="277"/>
            <ac:spMk id="5" creationId="{9EBA3CFD-C4A9-468A-A3A2-4CD4F9DD7DC2}"/>
          </ac:spMkLst>
        </pc:spChg>
        <pc:picChg chg="add del mod">
          <ac:chgData name="Pingting Gao" userId="52dd3c7d-08bd-4af5-ad57-3ce2a4f51ca7" providerId="ADAL" clId="{70464C2C-B291-4943-BC14-B31C9A069EED}" dt="2021-08-22T17:11:05.431" v="4778" actId="21"/>
          <ac:picMkLst>
            <pc:docMk/>
            <pc:sldMk cId="2905437738" sldId="277"/>
            <ac:picMk id="2" creationId="{BA2415DE-F0EB-4940-9E89-114978420E75}"/>
          </ac:picMkLst>
        </pc:picChg>
        <pc:picChg chg="add del mod">
          <ac:chgData name="Pingting Gao" userId="52dd3c7d-08bd-4af5-ad57-3ce2a4f51ca7" providerId="ADAL" clId="{70464C2C-B291-4943-BC14-B31C9A069EED}" dt="2021-08-22T17:10:35.664" v="4774" actId="478"/>
          <ac:picMkLst>
            <pc:docMk/>
            <pc:sldMk cId="2905437738" sldId="277"/>
            <ac:picMk id="3" creationId="{59B833B5-C648-42EF-AB23-B52249CD0FDB}"/>
          </ac:picMkLst>
        </pc:picChg>
        <pc:picChg chg="add del mod">
          <ac:chgData name="Pingting Gao" userId="52dd3c7d-08bd-4af5-ad57-3ce2a4f51ca7" providerId="ADAL" clId="{70464C2C-B291-4943-BC14-B31C9A069EED}" dt="2021-08-22T17:10:36.309" v="4775" actId="478"/>
          <ac:picMkLst>
            <pc:docMk/>
            <pc:sldMk cId="2905437738" sldId="277"/>
            <ac:picMk id="4" creationId="{DD776C0F-3554-4F64-95FC-8E57FE8C5ED4}"/>
          </ac:picMkLst>
        </pc:picChg>
      </pc:sldChg>
      <pc:sldChg chg="addSp delSp modSp new mod modNotesTx">
        <pc:chgData name="Pingting Gao" userId="52dd3c7d-08bd-4af5-ad57-3ce2a4f51ca7" providerId="ADAL" clId="{70464C2C-B291-4943-BC14-B31C9A069EED}" dt="2021-08-22T17:29:42.152" v="5202" actId="1076"/>
        <pc:sldMkLst>
          <pc:docMk/>
          <pc:sldMk cId="248738326" sldId="278"/>
        </pc:sldMkLst>
        <pc:spChg chg="mod">
          <ac:chgData name="Pingting Gao" userId="52dd3c7d-08bd-4af5-ad57-3ce2a4f51ca7" providerId="ADAL" clId="{70464C2C-B291-4943-BC14-B31C9A069EED}" dt="2021-08-21T20:09:49.188" v="3209"/>
          <ac:spMkLst>
            <pc:docMk/>
            <pc:sldMk cId="248738326" sldId="278"/>
            <ac:spMk id="2" creationId="{86E6807A-EB39-485C-A3BC-720FBADFAA20}"/>
          </ac:spMkLst>
        </pc:spChg>
        <pc:spChg chg="del">
          <ac:chgData name="Pingting Gao" userId="52dd3c7d-08bd-4af5-ad57-3ce2a4f51ca7" providerId="ADAL" clId="{70464C2C-B291-4943-BC14-B31C9A069EED}" dt="2021-08-21T02:46:34.006" v="1931" actId="478"/>
          <ac:spMkLst>
            <pc:docMk/>
            <pc:sldMk cId="248738326" sldId="278"/>
            <ac:spMk id="3" creationId="{B5FAFE44-6B6E-4FC5-95A1-751F483F9CB3}"/>
          </ac:spMkLst>
        </pc:spChg>
        <pc:spChg chg="add mod">
          <ac:chgData name="Pingting Gao" userId="52dd3c7d-08bd-4af5-ad57-3ce2a4f51ca7" providerId="ADAL" clId="{70464C2C-B291-4943-BC14-B31C9A069EED}" dt="2021-08-22T17:28:26.259" v="5069" actId="14100"/>
          <ac:spMkLst>
            <pc:docMk/>
            <pc:sldMk cId="248738326" sldId="278"/>
            <ac:spMk id="6" creationId="{AF9359FF-7FBE-45ED-B452-EE3F4FFD7142}"/>
          </ac:spMkLst>
        </pc:spChg>
        <pc:spChg chg="add mod">
          <ac:chgData name="Pingting Gao" userId="52dd3c7d-08bd-4af5-ad57-3ce2a4f51ca7" providerId="ADAL" clId="{70464C2C-B291-4943-BC14-B31C9A069EED}" dt="2021-08-22T17:29:42.152" v="5202" actId="1076"/>
          <ac:spMkLst>
            <pc:docMk/>
            <pc:sldMk cId="248738326" sldId="278"/>
            <ac:spMk id="7" creationId="{ECEA5ECA-E75F-43F5-A53B-4227E5A58E3E}"/>
          </ac:spMkLst>
        </pc:spChg>
        <pc:picChg chg="add mod">
          <ac:chgData name="Pingting Gao" userId="52dd3c7d-08bd-4af5-ad57-3ce2a4f51ca7" providerId="ADAL" clId="{70464C2C-B291-4943-BC14-B31C9A069EED}" dt="2021-08-22T17:29:38.225" v="5201" actId="1076"/>
          <ac:picMkLst>
            <pc:docMk/>
            <pc:sldMk cId="248738326" sldId="278"/>
            <ac:picMk id="4" creationId="{FB989853-834E-4FE4-B2B4-C9160BABC5D7}"/>
          </ac:picMkLst>
        </pc:picChg>
        <pc:picChg chg="add mod">
          <ac:chgData name="Pingting Gao" userId="52dd3c7d-08bd-4af5-ad57-3ce2a4f51ca7" providerId="ADAL" clId="{70464C2C-B291-4943-BC14-B31C9A069EED}" dt="2021-08-22T17:22:48.994" v="5013" actId="14100"/>
          <ac:picMkLst>
            <pc:docMk/>
            <pc:sldMk cId="248738326" sldId="278"/>
            <ac:picMk id="5" creationId="{1CAF39D4-E8E5-4FDA-8C72-747CD920CAD6}"/>
          </ac:picMkLst>
        </pc:picChg>
      </pc:sldChg>
      <pc:sldChg chg="addSp delSp modSp new mod modNotesTx">
        <pc:chgData name="Pingting Gao" userId="52dd3c7d-08bd-4af5-ad57-3ce2a4f51ca7" providerId="ADAL" clId="{70464C2C-B291-4943-BC14-B31C9A069EED}" dt="2021-08-22T17:56:51.898" v="5950" actId="20577"/>
        <pc:sldMkLst>
          <pc:docMk/>
          <pc:sldMk cId="3539719952" sldId="279"/>
        </pc:sldMkLst>
        <pc:spChg chg="mod">
          <ac:chgData name="Pingting Gao" userId="52dd3c7d-08bd-4af5-ad57-3ce2a4f51ca7" providerId="ADAL" clId="{70464C2C-B291-4943-BC14-B31C9A069EED}" dt="2021-08-21T20:09:49.188" v="3209"/>
          <ac:spMkLst>
            <pc:docMk/>
            <pc:sldMk cId="3539719952" sldId="279"/>
            <ac:spMk id="2" creationId="{5D1836CC-A274-48A4-869B-7D6DCC821683}"/>
          </ac:spMkLst>
        </pc:spChg>
        <pc:spChg chg="del">
          <ac:chgData name="Pingting Gao" userId="52dd3c7d-08bd-4af5-ad57-3ce2a4f51ca7" providerId="ADAL" clId="{70464C2C-B291-4943-BC14-B31C9A069EED}" dt="2021-08-21T02:50:05.154" v="2135" actId="478"/>
          <ac:spMkLst>
            <pc:docMk/>
            <pc:sldMk cId="3539719952" sldId="279"/>
            <ac:spMk id="3" creationId="{EDCCC082-40E0-4D9C-B816-2B1938196987}"/>
          </ac:spMkLst>
        </pc:spChg>
        <pc:spChg chg="add mod">
          <ac:chgData name="Pingting Gao" userId="52dd3c7d-08bd-4af5-ad57-3ce2a4f51ca7" providerId="ADAL" clId="{70464C2C-B291-4943-BC14-B31C9A069EED}" dt="2021-08-22T17:56:48.790" v="5949" actId="20577"/>
          <ac:spMkLst>
            <pc:docMk/>
            <pc:sldMk cId="3539719952" sldId="279"/>
            <ac:spMk id="4" creationId="{0917F734-371D-4B8E-8F77-AAFB540A4C93}"/>
          </ac:spMkLst>
        </pc:spChg>
        <pc:picChg chg="add mod">
          <ac:chgData name="Pingting Gao" userId="52dd3c7d-08bd-4af5-ad57-3ce2a4f51ca7" providerId="ADAL" clId="{70464C2C-B291-4943-BC14-B31C9A069EED}" dt="2021-08-22T17:36:27.121" v="5674" actId="14100"/>
          <ac:picMkLst>
            <pc:docMk/>
            <pc:sldMk cId="3539719952" sldId="279"/>
            <ac:picMk id="3" creationId="{BEF96F8D-0BAC-4EDC-9A23-BEBAF69F748B}"/>
          </ac:picMkLst>
        </pc:picChg>
        <pc:picChg chg="add del mod">
          <ac:chgData name="Pingting Gao" userId="52dd3c7d-08bd-4af5-ad57-3ce2a4f51ca7" providerId="ADAL" clId="{70464C2C-B291-4943-BC14-B31C9A069EED}" dt="2021-08-21T19:42:05.056" v="3174" actId="478"/>
          <ac:picMkLst>
            <pc:docMk/>
            <pc:sldMk cId="3539719952" sldId="279"/>
            <ac:picMk id="4" creationId="{436B28F6-40CE-4711-B348-C14A08DCA8CE}"/>
          </ac:picMkLst>
        </pc:picChg>
      </pc:sldChg>
      <pc:sldChg chg="addSp delSp modSp add mod ord modNotesTx">
        <pc:chgData name="Pingting Gao" userId="52dd3c7d-08bd-4af5-ad57-3ce2a4f51ca7" providerId="ADAL" clId="{70464C2C-B291-4943-BC14-B31C9A069EED}" dt="2021-08-22T17:22:33.194" v="5012" actId="20577"/>
        <pc:sldMkLst>
          <pc:docMk/>
          <pc:sldMk cId="3367297985" sldId="280"/>
        </pc:sldMkLst>
        <pc:spChg chg="mod">
          <ac:chgData name="Pingting Gao" userId="52dd3c7d-08bd-4af5-ad57-3ce2a4f51ca7" providerId="ADAL" clId="{70464C2C-B291-4943-BC14-B31C9A069EED}" dt="2021-08-22T17:22:13.761" v="4999" actId="20577"/>
          <ac:spMkLst>
            <pc:docMk/>
            <pc:sldMk cId="3367297985" sldId="280"/>
            <ac:spMk id="162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2T17:20:47.560" v="4877" actId="20577"/>
          <ac:spMkLst>
            <pc:docMk/>
            <pc:sldMk cId="3367297985" sldId="280"/>
            <ac:spMk id="163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2T17:22:33.194" v="5012" actId="20577"/>
          <ac:spMkLst>
            <pc:docMk/>
            <pc:sldMk cId="3367297985" sldId="280"/>
            <ac:spMk id="164" creationId="{00000000-0000-0000-0000-000000000000}"/>
          </ac:spMkLst>
        </pc:spChg>
        <pc:picChg chg="add del mod">
          <ac:chgData name="Pingting Gao" userId="52dd3c7d-08bd-4af5-ad57-3ce2a4f51ca7" providerId="ADAL" clId="{70464C2C-B291-4943-BC14-B31C9A069EED}" dt="2021-08-22T17:19:15.734" v="4858" actId="478"/>
          <ac:picMkLst>
            <pc:docMk/>
            <pc:sldMk cId="3367297985" sldId="280"/>
            <ac:picMk id="2" creationId="{A9157CDF-8566-4F16-95BF-620DF9CE2507}"/>
          </ac:picMkLst>
        </pc:picChg>
        <pc:picChg chg="add mod">
          <ac:chgData name="Pingting Gao" userId="52dd3c7d-08bd-4af5-ad57-3ce2a4f51ca7" providerId="ADAL" clId="{70464C2C-B291-4943-BC14-B31C9A069EED}" dt="2021-08-22T17:20:19.036" v="4872" actId="1076"/>
          <ac:picMkLst>
            <pc:docMk/>
            <pc:sldMk cId="3367297985" sldId="280"/>
            <ac:picMk id="3" creationId="{60A1F80C-0A74-42CE-A91B-55E0ED450E49}"/>
          </ac:picMkLst>
        </pc:picChg>
      </pc:sldChg>
      <pc:sldChg chg="addSp delSp modSp add mod ord">
        <pc:chgData name="Pingting Gao" userId="52dd3c7d-08bd-4af5-ad57-3ce2a4f51ca7" providerId="ADAL" clId="{70464C2C-B291-4943-BC14-B31C9A069EED}" dt="2021-08-22T16:21:33.919" v="3889" actId="21"/>
        <pc:sldMkLst>
          <pc:docMk/>
          <pc:sldMk cId="1755821347" sldId="281"/>
        </pc:sldMkLst>
        <pc:spChg chg="mod">
          <ac:chgData name="Pingting Gao" userId="52dd3c7d-08bd-4af5-ad57-3ce2a4f51ca7" providerId="ADAL" clId="{70464C2C-B291-4943-BC14-B31C9A069EED}" dt="2021-08-21T20:09:49.188" v="3209"/>
          <ac:spMkLst>
            <pc:docMk/>
            <pc:sldMk cId="1755821347" sldId="281"/>
            <ac:spMk id="117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1T19:15:23.374" v="2205" actId="20577"/>
          <ac:spMkLst>
            <pc:docMk/>
            <pc:sldMk cId="1755821347" sldId="281"/>
            <ac:spMk id="118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1T19:15:29.852" v="2218" actId="20577"/>
          <ac:spMkLst>
            <pc:docMk/>
            <pc:sldMk cId="1755821347" sldId="281"/>
            <ac:spMk id="119" creationId="{00000000-0000-0000-0000-000000000000}"/>
          </ac:spMkLst>
        </pc:spChg>
        <pc:picChg chg="add del mod">
          <ac:chgData name="Pingting Gao" userId="52dd3c7d-08bd-4af5-ad57-3ce2a4f51ca7" providerId="ADAL" clId="{70464C2C-B291-4943-BC14-B31C9A069EED}" dt="2021-08-22T16:21:33.919" v="3889" actId="21"/>
          <ac:picMkLst>
            <pc:docMk/>
            <pc:sldMk cId="1755821347" sldId="281"/>
            <ac:picMk id="2" creationId="{17B3F611-7F00-45F8-BEB7-4FB23E29757A}"/>
          </ac:picMkLst>
        </pc:picChg>
      </pc:sldChg>
      <pc:sldChg chg="modSp add mod ord">
        <pc:chgData name="Pingting Gao" userId="52dd3c7d-08bd-4af5-ad57-3ce2a4f51ca7" providerId="ADAL" clId="{70464C2C-B291-4943-BC14-B31C9A069EED}" dt="2021-08-22T17:13:13.452" v="4836" actId="20577"/>
        <pc:sldMkLst>
          <pc:docMk/>
          <pc:sldMk cId="42781481" sldId="282"/>
        </pc:sldMkLst>
        <pc:spChg chg="mod">
          <ac:chgData name="Pingting Gao" userId="52dd3c7d-08bd-4af5-ad57-3ce2a4f51ca7" providerId="ADAL" clId="{70464C2C-B291-4943-BC14-B31C9A069EED}" dt="2021-08-21T20:09:49.188" v="3209"/>
          <ac:spMkLst>
            <pc:docMk/>
            <pc:sldMk cId="42781481" sldId="282"/>
            <ac:spMk id="117" creationId="{00000000-0000-0000-0000-000000000000}"/>
          </ac:spMkLst>
        </pc:spChg>
        <pc:spChg chg="mod">
          <ac:chgData name="Pingting Gao" userId="52dd3c7d-08bd-4af5-ad57-3ce2a4f51ca7" providerId="ADAL" clId="{70464C2C-B291-4943-BC14-B31C9A069EED}" dt="2021-08-22T17:13:13.452" v="4836" actId="20577"/>
          <ac:spMkLst>
            <pc:docMk/>
            <pc:sldMk cId="42781481" sldId="282"/>
            <ac:spMk id="119" creationId="{00000000-0000-0000-0000-000000000000}"/>
          </ac:spMkLst>
        </pc:spChg>
      </pc:sldChg>
      <pc:sldChg chg="modSp add del mod ord">
        <pc:chgData name="Pingting Gao" userId="52dd3c7d-08bd-4af5-ad57-3ce2a4f51ca7" providerId="ADAL" clId="{70464C2C-B291-4943-BC14-B31C9A069EED}" dt="2021-08-21T19:17:25.213" v="2239" actId="2696"/>
        <pc:sldMkLst>
          <pc:docMk/>
          <pc:sldMk cId="3211640385" sldId="282"/>
        </pc:sldMkLst>
        <pc:spChg chg="mod">
          <ac:chgData name="Pingting Gao" userId="52dd3c7d-08bd-4af5-ad57-3ce2a4f51ca7" providerId="ADAL" clId="{70464C2C-B291-4943-BC14-B31C9A069EED}" dt="2021-08-21T19:17:19.449" v="2238" actId="108"/>
          <ac:spMkLst>
            <pc:docMk/>
            <pc:sldMk cId="3211640385" sldId="282"/>
            <ac:spMk id="119" creationId="{00000000-0000-0000-0000-000000000000}"/>
          </ac:spMkLst>
        </pc:spChg>
      </pc:sldChg>
      <pc:sldChg chg="addSp modSp new mod modNotesTx">
        <pc:chgData name="Pingting Gao" userId="52dd3c7d-08bd-4af5-ad57-3ce2a4f51ca7" providerId="ADAL" clId="{70464C2C-B291-4943-BC14-B31C9A069EED}" dt="2021-08-22T17:32:53.866" v="5478" actId="113"/>
        <pc:sldMkLst>
          <pc:docMk/>
          <pc:sldMk cId="1133627513" sldId="283"/>
        </pc:sldMkLst>
        <pc:spChg chg="mod">
          <ac:chgData name="Pingting Gao" userId="52dd3c7d-08bd-4af5-ad57-3ce2a4f51ca7" providerId="ADAL" clId="{70464C2C-B291-4943-BC14-B31C9A069EED}" dt="2021-08-21T20:09:49.188" v="3209"/>
          <ac:spMkLst>
            <pc:docMk/>
            <pc:sldMk cId="1133627513" sldId="283"/>
            <ac:spMk id="2" creationId="{A3859789-10CD-456F-AF19-519BAF2D4C43}"/>
          </ac:spMkLst>
        </pc:spChg>
        <pc:spChg chg="mod">
          <ac:chgData name="Pingting Gao" userId="52dd3c7d-08bd-4af5-ad57-3ce2a4f51ca7" providerId="ADAL" clId="{70464C2C-B291-4943-BC14-B31C9A069EED}" dt="2021-08-22T17:32:53.866" v="5478" actId="113"/>
          <ac:spMkLst>
            <pc:docMk/>
            <pc:sldMk cId="1133627513" sldId="283"/>
            <ac:spMk id="3" creationId="{8645C8A2-85CB-4426-8961-DB09A670DFE5}"/>
          </ac:spMkLst>
        </pc:spChg>
        <pc:picChg chg="add mod">
          <ac:chgData name="Pingting Gao" userId="52dd3c7d-08bd-4af5-ad57-3ce2a4f51ca7" providerId="ADAL" clId="{70464C2C-B291-4943-BC14-B31C9A069EED}" dt="2021-08-22T17:32:39.720" v="5474" actId="1076"/>
          <ac:picMkLst>
            <pc:docMk/>
            <pc:sldMk cId="1133627513" sldId="283"/>
            <ac:picMk id="4" creationId="{C0995041-4F6B-47D5-BCF6-CB17ED772D23}"/>
          </ac:picMkLst>
        </pc:picChg>
      </pc:sldChg>
      <pc:sldChg chg="addSp delSp modSp new mod ord addCm delCm modCm modNotesTx">
        <pc:chgData name="Pingting Gao" userId="52dd3c7d-08bd-4af5-ad57-3ce2a4f51ca7" providerId="ADAL" clId="{70464C2C-B291-4943-BC14-B31C9A069EED}" dt="2021-08-22T17:07:40.954" v="4733" actId="20577"/>
        <pc:sldMkLst>
          <pc:docMk/>
          <pc:sldMk cId="2673702765" sldId="284"/>
        </pc:sldMkLst>
        <pc:spChg chg="del">
          <ac:chgData name="Pingting Gao" userId="52dd3c7d-08bd-4af5-ad57-3ce2a4f51ca7" providerId="ADAL" clId="{70464C2C-B291-4943-BC14-B31C9A069EED}" dt="2021-08-22T16:09:51.614" v="3720" actId="478"/>
          <ac:spMkLst>
            <pc:docMk/>
            <pc:sldMk cId="2673702765" sldId="284"/>
            <ac:spMk id="2" creationId="{6B2BCD85-B87D-4CA3-A87E-5A9F3EE001E4}"/>
          </ac:spMkLst>
        </pc:spChg>
        <pc:spChg chg="add mod">
          <ac:chgData name="Pingting Gao" userId="52dd3c7d-08bd-4af5-ad57-3ce2a4f51ca7" providerId="ADAL" clId="{70464C2C-B291-4943-BC14-B31C9A069EED}" dt="2021-08-22T16:59:20.823" v="4368" actId="1076"/>
          <ac:spMkLst>
            <pc:docMk/>
            <pc:sldMk cId="2673702765" sldId="284"/>
            <ac:spMk id="3" creationId="{101974F3-C25F-4E7F-A386-9DAE98705AFE}"/>
          </ac:spMkLst>
        </pc:spChg>
        <pc:spChg chg="add mod">
          <ac:chgData name="Pingting Gao" userId="52dd3c7d-08bd-4af5-ad57-3ce2a4f51ca7" providerId="ADAL" clId="{70464C2C-B291-4943-BC14-B31C9A069EED}" dt="2021-08-22T16:59:23.955" v="4369" actId="1076"/>
          <ac:spMkLst>
            <pc:docMk/>
            <pc:sldMk cId="2673702765" sldId="284"/>
            <ac:spMk id="4" creationId="{FAD0069F-A0D3-4A87-A43C-2AA03017F2C3}"/>
          </ac:spMkLst>
        </pc:spChg>
        <pc:spChg chg="add mod">
          <ac:chgData name="Pingting Gao" userId="52dd3c7d-08bd-4af5-ad57-3ce2a4f51ca7" providerId="ADAL" clId="{70464C2C-B291-4943-BC14-B31C9A069EED}" dt="2021-08-22T17:03:53.248" v="4510" actId="20577"/>
          <ac:spMkLst>
            <pc:docMk/>
            <pc:sldMk cId="2673702765" sldId="284"/>
            <ac:spMk id="7" creationId="{E9F38392-1779-4E3C-9190-80E31E57B06E}"/>
          </ac:spMkLst>
        </pc:spChg>
        <pc:picChg chg="add del mod">
          <ac:chgData name="Pingting Gao" userId="52dd3c7d-08bd-4af5-ad57-3ce2a4f51ca7" providerId="ADAL" clId="{70464C2C-B291-4943-BC14-B31C9A069EED}" dt="2021-08-22T16:22:29.572" v="3896" actId="21"/>
          <ac:picMkLst>
            <pc:docMk/>
            <pc:sldMk cId="2673702765" sldId="284"/>
            <ac:picMk id="5" creationId="{4BEDCF49-71BB-4986-BCFF-65A8EA0A9064}"/>
          </ac:picMkLst>
        </pc:picChg>
        <pc:picChg chg="add mod">
          <ac:chgData name="Pingting Gao" userId="52dd3c7d-08bd-4af5-ad57-3ce2a4f51ca7" providerId="ADAL" clId="{70464C2C-B291-4943-BC14-B31C9A069EED}" dt="2021-08-22T16:24:32.494" v="3913" actId="1076"/>
          <ac:picMkLst>
            <pc:docMk/>
            <pc:sldMk cId="2673702765" sldId="284"/>
            <ac:picMk id="6" creationId="{EBC82FA4-885F-46C0-91FE-EF11DB794DFF}"/>
          </ac:picMkLst>
        </pc:picChg>
      </pc:sldChg>
      <pc:sldChg chg="addSp modSp new mod ord">
        <pc:chgData name="Pingting Gao" userId="52dd3c7d-08bd-4af5-ad57-3ce2a4f51ca7" providerId="ADAL" clId="{70464C2C-B291-4943-BC14-B31C9A069EED}" dt="2021-08-22T16:47:28.898" v="4242" actId="20577"/>
        <pc:sldMkLst>
          <pc:docMk/>
          <pc:sldMk cId="3575782314" sldId="285"/>
        </pc:sldMkLst>
        <pc:spChg chg="mod">
          <ac:chgData name="Pingting Gao" userId="52dd3c7d-08bd-4af5-ad57-3ce2a4f51ca7" providerId="ADAL" clId="{70464C2C-B291-4943-BC14-B31C9A069EED}" dt="2021-08-22T16:38:08.563" v="4146" actId="20577"/>
          <ac:spMkLst>
            <pc:docMk/>
            <pc:sldMk cId="3575782314" sldId="285"/>
            <ac:spMk id="2" creationId="{C042ADB0-E7D8-4CBA-8873-BC8C0C647DA5}"/>
          </ac:spMkLst>
        </pc:spChg>
        <pc:spChg chg="mod">
          <ac:chgData name="Pingting Gao" userId="52dd3c7d-08bd-4af5-ad57-3ce2a4f51ca7" providerId="ADAL" clId="{70464C2C-B291-4943-BC14-B31C9A069EED}" dt="2021-08-22T16:47:28.898" v="4242" actId="20577"/>
          <ac:spMkLst>
            <pc:docMk/>
            <pc:sldMk cId="3575782314" sldId="285"/>
            <ac:spMk id="3" creationId="{F8479088-525C-4832-AE46-CED3ADA93BBE}"/>
          </ac:spMkLst>
        </pc:spChg>
        <pc:spChg chg="add mod">
          <ac:chgData name="Pingting Gao" userId="52dd3c7d-08bd-4af5-ad57-3ce2a4f51ca7" providerId="ADAL" clId="{70464C2C-B291-4943-BC14-B31C9A069EED}" dt="2021-08-22T16:47:23.791" v="4226" actId="20577"/>
          <ac:spMkLst>
            <pc:docMk/>
            <pc:sldMk cId="3575782314" sldId="285"/>
            <ac:spMk id="6" creationId="{7680FB29-4DDD-41CA-ABCB-3BDD25C84523}"/>
          </ac:spMkLst>
        </pc:spChg>
        <pc:picChg chg="add mod">
          <ac:chgData name="Pingting Gao" userId="52dd3c7d-08bd-4af5-ad57-3ce2a4f51ca7" providerId="ADAL" clId="{70464C2C-B291-4943-BC14-B31C9A069EED}" dt="2021-08-22T16:42:25.535" v="4160" actId="14100"/>
          <ac:picMkLst>
            <pc:docMk/>
            <pc:sldMk cId="3575782314" sldId="285"/>
            <ac:picMk id="4" creationId="{0ABB4414-EF65-4829-B2C4-D2D82537875C}"/>
          </ac:picMkLst>
        </pc:picChg>
        <pc:picChg chg="add mod">
          <ac:chgData name="Pingting Gao" userId="52dd3c7d-08bd-4af5-ad57-3ce2a4f51ca7" providerId="ADAL" clId="{70464C2C-B291-4943-BC14-B31C9A069EED}" dt="2021-08-22T16:42:27.724" v="4161" actId="14100"/>
          <ac:picMkLst>
            <pc:docMk/>
            <pc:sldMk cId="3575782314" sldId="285"/>
            <ac:picMk id="5" creationId="{36E7779B-2E07-4D31-AAFC-17205C77CD1D}"/>
          </ac:picMkLst>
        </pc:picChg>
      </pc:sldChg>
      <pc:sldChg chg="addSp delSp modSp new mod modNotesTx">
        <pc:chgData name="Pingting Gao" userId="52dd3c7d-08bd-4af5-ad57-3ce2a4f51ca7" providerId="ADAL" clId="{70464C2C-B291-4943-BC14-B31C9A069EED}" dt="2021-08-22T16:55:24.849" v="4365" actId="113"/>
        <pc:sldMkLst>
          <pc:docMk/>
          <pc:sldMk cId="1900614224" sldId="286"/>
        </pc:sldMkLst>
        <pc:spChg chg="mod">
          <ac:chgData name="Pingting Gao" userId="52dd3c7d-08bd-4af5-ad57-3ce2a4f51ca7" providerId="ADAL" clId="{70464C2C-B291-4943-BC14-B31C9A069EED}" dt="2021-08-22T16:51:48.013" v="4312" actId="20577"/>
          <ac:spMkLst>
            <pc:docMk/>
            <pc:sldMk cId="1900614224" sldId="286"/>
            <ac:spMk id="2" creationId="{734D54C9-C728-46C5-B331-C002B8871E37}"/>
          </ac:spMkLst>
        </pc:spChg>
        <pc:spChg chg="del mod">
          <ac:chgData name="Pingting Gao" userId="52dd3c7d-08bd-4af5-ad57-3ce2a4f51ca7" providerId="ADAL" clId="{70464C2C-B291-4943-BC14-B31C9A069EED}" dt="2021-08-22T16:52:00.078" v="4314"/>
          <ac:spMkLst>
            <pc:docMk/>
            <pc:sldMk cId="1900614224" sldId="286"/>
            <ac:spMk id="3" creationId="{5B24B5C5-B14F-4589-97E8-0B8FE9C4C5D1}"/>
          </ac:spMkLst>
        </pc:spChg>
        <pc:spChg chg="add mod">
          <ac:chgData name="Pingting Gao" userId="52dd3c7d-08bd-4af5-ad57-3ce2a4f51ca7" providerId="ADAL" clId="{70464C2C-B291-4943-BC14-B31C9A069EED}" dt="2021-08-22T16:53:03.047" v="4339" actId="20577"/>
          <ac:spMkLst>
            <pc:docMk/>
            <pc:sldMk cId="1900614224" sldId="286"/>
            <ac:spMk id="4" creationId="{D1B6143F-8B92-47AF-B10D-598F604BCE97}"/>
          </ac:spMkLst>
        </pc:spChg>
        <pc:picChg chg="add mod">
          <ac:chgData name="Pingting Gao" userId="52dd3c7d-08bd-4af5-ad57-3ce2a4f51ca7" providerId="ADAL" clId="{70464C2C-B291-4943-BC14-B31C9A069EED}" dt="2021-08-22T16:52:49.034" v="4330" actId="14100"/>
          <ac:picMkLst>
            <pc:docMk/>
            <pc:sldMk cId="1900614224" sldId="286"/>
            <ac:picMk id="5" creationId="{D66523EA-1F9C-4732-A7C7-75C1F8D14AF2}"/>
          </ac:picMkLst>
        </pc:picChg>
        <pc:picChg chg="add mod">
          <ac:chgData name="Pingting Gao" userId="52dd3c7d-08bd-4af5-ad57-3ce2a4f51ca7" providerId="ADAL" clId="{70464C2C-B291-4943-BC14-B31C9A069EED}" dt="2021-08-22T16:52:53.536" v="4333" actId="1076"/>
          <ac:picMkLst>
            <pc:docMk/>
            <pc:sldMk cId="1900614224" sldId="286"/>
            <ac:picMk id="6" creationId="{F2D2E843-BEB2-4C16-9801-EFF9A074778E}"/>
          </ac:picMkLst>
        </pc:picChg>
      </pc:sldChg>
      <pc:sldChg chg="addSp delSp modSp new mod">
        <pc:chgData name="Pingting Gao" userId="52dd3c7d-08bd-4af5-ad57-3ce2a4f51ca7" providerId="ADAL" clId="{70464C2C-B291-4943-BC14-B31C9A069EED}" dt="2021-08-22T17:12:24.181" v="4803" actId="1076"/>
        <pc:sldMkLst>
          <pc:docMk/>
          <pc:sldMk cId="742333942" sldId="287"/>
        </pc:sldMkLst>
        <pc:spChg chg="mod">
          <ac:chgData name="Pingting Gao" userId="52dd3c7d-08bd-4af5-ad57-3ce2a4f51ca7" providerId="ADAL" clId="{70464C2C-B291-4943-BC14-B31C9A069EED}" dt="2021-08-22T17:09:41.317" v="4764" actId="20577"/>
          <ac:spMkLst>
            <pc:docMk/>
            <pc:sldMk cId="742333942" sldId="287"/>
            <ac:spMk id="2" creationId="{9F63EA75-2AD4-4160-887C-B42223B869A8}"/>
          </ac:spMkLst>
        </pc:spChg>
        <pc:spChg chg="del">
          <ac:chgData name="Pingting Gao" userId="52dd3c7d-08bd-4af5-ad57-3ce2a4f51ca7" providerId="ADAL" clId="{70464C2C-B291-4943-BC14-B31C9A069EED}" dt="2021-08-22T17:09:49.348" v="4765"/>
          <ac:spMkLst>
            <pc:docMk/>
            <pc:sldMk cId="742333942" sldId="287"/>
            <ac:spMk id="3" creationId="{DBD601AF-5ABB-40B2-B4A1-703303AB123E}"/>
          </ac:spMkLst>
        </pc:spChg>
        <pc:spChg chg="add mod">
          <ac:chgData name="Pingting Gao" userId="52dd3c7d-08bd-4af5-ad57-3ce2a4f51ca7" providerId="ADAL" clId="{70464C2C-B291-4943-BC14-B31C9A069EED}" dt="2021-08-22T17:10:11.772" v="4771" actId="14100"/>
          <ac:spMkLst>
            <pc:docMk/>
            <pc:sldMk cId="742333942" sldId="287"/>
            <ac:spMk id="4" creationId="{456680D7-E0CB-479C-A8AC-648D0F84DF55}"/>
          </ac:spMkLst>
        </pc:spChg>
        <pc:picChg chg="add del mod">
          <ac:chgData name="Pingting Gao" userId="52dd3c7d-08bd-4af5-ad57-3ce2a4f51ca7" providerId="ADAL" clId="{70464C2C-B291-4943-BC14-B31C9A069EED}" dt="2021-08-22T17:11:08.068" v="4779" actId="478"/>
          <ac:picMkLst>
            <pc:docMk/>
            <pc:sldMk cId="742333942" sldId="287"/>
            <ac:picMk id="5" creationId="{B9704DD1-9249-49C9-B65E-A7E30BABF49A}"/>
          </ac:picMkLst>
        </pc:picChg>
        <pc:picChg chg="add mod">
          <ac:chgData name="Pingting Gao" userId="52dd3c7d-08bd-4af5-ad57-3ce2a4f51ca7" providerId="ADAL" clId="{70464C2C-B291-4943-BC14-B31C9A069EED}" dt="2021-08-22T17:11:16.932" v="4784" actId="1076"/>
          <ac:picMkLst>
            <pc:docMk/>
            <pc:sldMk cId="742333942" sldId="287"/>
            <ac:picMk id="6" creationId="{5CE33CB7-A8DA-43DA-9E4F-090FF750294E}"/>
          </ac:picMkLst>
        </pc:picChg>
        <pc:picChg chg="add mod">
          <ac:chgData name="Pingting Gao" userId="52dd3c7d-08bd-4af5-ad57-3ce2a4f51ca7" providerId="ADAL" clId="{70464C2C-B291-4943-BC14-B31C9A069EED}" dt="2021-08-22T17:11:41.293" v="4791" actId="14100"/>
          <ac:picMkLst>
            <pc:docMk/>
            <pc:sldMk cId="742333942" sldId="287"/>
            <ac:picMk id="7" creationId="{7547A3EF-C6E4-43D4-AA4C-FA9EF651AEC4}"/>
          </ac:picMkLst>
        </pc:picChg>
        <pc:picChg chg="add mod">
          <ac:chgData name="Pingting Gao" userId="52dd3c7d-08bd-4af5-ad57-3ce2a4f51ca7" providerId="ADAL" clId="{70464C2C-B291-4943-BC14-B31C9A069EED}" dt="2021-08-22T17:12:24.181" v="4803" actId="1076"/>
          <ac:picMkLst>
            <pc:docMk/>
            <pc:sldMk cId="742333942" sldId="287"/>
            <ac:picMk id="8" creationId="{54F69AA1-7BC7-48A4-8EB2-9630819D416E}"/>
          </ac:picMkLst>
        </pc:picChg>
      </pc:sldChg>
      <pc:sldMasterChg chg="delSldLayout">
        <pc:chgData name="Pingting Gao" userId="52dd3c7d-08bd-4af5-ad57-3ce2a4f51ca7" providerId="ADAL" clId="{70464C2C-B291-4943-BC14-B31C9A069EED}" dt="2021-08-21T02:50:49.278" v="2144" actId="2696"/>
        <pc:sldMasterMkLst>
          <pc:docMk/>
          <pc:sldMasterMk cId="0" sldId="2147483661"/>
        </pc:sldMasterMkLst>
        <pc:sldLayoutChg chg="del">
          <pc:chgData name="Pingting Gao" userId="52dd3c7d-08bd-4af5-ad57-3ce2a4f51ca7" providerId="ADAL" clId="{70464C2C-B291-4943-BC14-B31C9A069EED}" dt="2021-08-21T02:50:49.278" v="2144" actId="2696"/>
          <pc:sldLayoutMkLst>
            <pc:docMk/>
            <pc:sldMasterMk cId="0" sldId="2147483661"/>
            <pc:sldLayoutMk cId="0" sldId="2147483652"/>
          </pc:sldLayoutMkLst>
        </pc:sldLayoutChg>
        <pc:sldLayoutChg chg="del">
          <pc:chgData name="Pingting Gao" userId="52dd3c7d-08bd-4af5-ad57-3ce2a4f51ca7" providerId="ADAL" clId="{70464C2C-B291-4943-BC14-B31C9A069EED}" dt="2021-08-21T02:50:49.278" v="2144" actId="2696"/>
          <pc:sldLayoutMkLst>
            <pc:docMk/>
            <pc:sldMasterMk cId="0" sldId="2147483661"/>
            <pc:sldLayoutMk cId="0" sldId="2147483653"/>
          </pc:sldLayoutMkLst>
        </pc:sldLayoutChg>
      </pc:sldMasterChg>
      <pc:sldMasterChg chg="modSldLayout">
        <pc:chgData name="Pingting Gao" userId="52dd3c7d-08bd-4af5-ad57-3ce2a4f51ca7" providerId="ADAL" clId="{70464C2C-B291-4943-BC14-B31C9A069EED}" dt="2021-08-21T20:09:49.188" v="3209"/>
        <pc:sldMasterMkLst>
          <pc:docMk/>
          <pc:sldMasterMk cId="3318200857" sldId="2147483662"/>
        </pc:sldMasterMkLst>
        <pc:sldLayoutChg chg="addSp delSp">
          <pc:chgData name="Pingting Gao" userId="52dd3c7d-08bd-4af5-ad57-3ce2a4f51ca7" providerId="ADAL" clId="{70464C2C-B291-4943-BC14-B31C9A069EED}" dt="2021-08-21T20:09:49.188" v="3209"/>
          <pc:sldLayoutMkLst>
            <pc:docMk/>
            <pc:sldMasterMk cId="3318200857" sldId="2147483662"/>
            <pc:sldLayoutMk cId="2261830734" sldId="2147483679"/>
          </pc:sldLayoutMkLst>
          <pc:spChg chg="add del">
            <ac:chgData name="Pingting Gao" userId="52dd3c7d-08bd-4af5-ad57-3ce2a4f51ca7" providerId="ADAL" clId="{70464C2C-B291-4943-BC14-B31C9A069EED}" dt="2021-08-21T20:09:49.188" v="3209"/>
            <ac:spMkLst>
              <pc:docMk/>
              <pc:sldMasterMk cId="3318200857" sldId="2147483662"/>
              <pc:sldLayoutMk cId="2261830734" sldId="2147483679"/>
              <ac:spMk id="21" creationId="{00000000-0000-0000-0000-000000000000}"/>
            </ac:spMkLst>
          </pc:spChg>
          <pc:spChg chg="add del">
            <ac:chgData name="Pingting Gao" userId="52dd3c7d-08bd-4af5-ad57-3ce2a4f51ca7" providerId="ADAL" clId="{70464C2C-B291-4943-BC14-B31C9A069EED}" dt="2021-08-21T20:09:49.188" v="3209"/>
            <ac:spMkLst>
              <pc:docMk/>
              <pc:sldMasterMk cId="3318200857" sldId="2147483662"/>
              <pc:sldLayoutMk cId="2261830734" sldId="2147483679"/>
              <ac:spMk id="22" creationId="{00000000-0000-0000-0000-000000000000}"/>
            </ac:spMkLst>
          </pc:spChg>
          <pc:picChg chg="add del">
            <ac:chgData name="Pingting Gao" userId="52dd3c7d-08bd-4af5-ad57-3ce2a4f51ca7" providerId="ADAL" clId="{70464C2C-B291-4943-BC14-B31C9A069EED}" dt="2021-08-21T20:09:49.188" v="3209"/>
            <ac:picMkLst>
              <pc:docMk/>
              <pc:sldMasterMk cId="3318200857" sldId="2147483662"/>
              <pc:sldLayoutMk cId="2261830734" sldId="2147483679"/>
              <ac:picMk id="20" creationId="{00000000-0000-0000-0000-000000000000}"/>
            </ac:picMkLst>
          </pc:picChg>
          <pc:picChg chg="add del">
            <ac:chgData name="Pingting Gao" userId="52dd3c7d-08bd-4af5-ad57-3ce2a4f51ca7" providerId="ADAL" clId="{70464C2C-B291-4943-BC14-B31C9A069EED}" dt="2021-08-21T20:09:49.188" v="3209"/>
            <ac:picMkLst>
              <pc:docMk/>
              <pc:sldMasterMk cId="3318200857" sldId="2147483662"/>
              <pc:sldLayoutMk cId="2261830734" sldId="2147483679"/>
              <ac:picMk id="25" creationId="{00000000-0000-0000-0000-000000000000}"/>
            </ac:picMkLst>
          </pc:picChg>
        </pc:sldLayoutChg>
        <pc:sldLayoutChg chg="addSp delSp">
          <pc:chgData name="Pingting Gao" userId="52dd3c7d-08bd-4af5-ad57-3ce2a4f51ca7" providerId="ADAL" clId="{70464C2C-B291-4943-BC14-B31C9A069EED}" dt="2021-08-21T20:09:49.188" v="3209"/>
          <pc:sldLayoutMkLst>
            <pc:docMk/>
            <pc:sldMasterMk cId="3318200857" sldId="2147483662"/>
            <pc:sldLayoutMk cId="4122751750" sldId="2147483680"/>
          </pc:sldLayoutMkLst>
          <pc:picChg chg="add del">
            <ac:chgData name="Pingting Gao" userId="52dd3c7d-08bd-4af5-ad57-3ce2a4f51ca7" providerId="ADAL" clId="{70464C2C-B291-4943-BC14-B31C9A069EED}" dt="2021-08-21T20:09:49.188" v="3209"/>
            <ac:picMkLst>
              <pc:docMk/>
              <pc:sldMasterMk cId="3318200857" sldId="2147483662"/>
              <pc:sldLayoutMk cId="4122751750" sldId="2147483680"/>
              <ac:picMk id="28" creationId="{00000000-0000-0000-0000-000000000000}"/>
            </ac:picMkLst>
          </pc:picChg>
        </pc:sldLayoutChg>
        <pc:sldLayoutChg chg="addSp delSp">
          <pc:chgData name="Pingting Gao" userId="52dd3c7d-08bd-4af5-ad57-3ce2a4f51ca7" providerId="ADAL" clId="{70464C2C-B291-4943-BC14-B31C9A069EED}" dt="2021-08-21T20:09:49.188" v="3209"/>
          <pc:sldLayoutMkLst>
            <pc:docMk/>
            <pc:sldMasterMk cId="3318200857" sldId="2147483662"/>
            <pc:sldLayoutMk cId="1394220002" sldId="2147483681"/>
          </pc:sldLayoutMkLst>
          <pc:spChg chg="add del">
            <ac:chgData name="Pingting Gao" userId="52dd3c7d-08bd-4af5-ad57-3ce2a4f51ca7" providerId="ADAL" clId="{70464C2C-B291-4943-BC14-B31C9A069EED}" dt="2021-08-21T20:09:49.188" v="3209"/>
            <ac:spMkLst>
              <pc:docMk/>
              <pc:sldMasterMk cId="3318200857" sldId="2147483662"/>
              <pc:sldLayoutMk cId="1394220002" sldId="2147483681"/>
              <ac:spMk id="33" creationId="{00000000-0000-0000-0000-000000000000}"/>
            </ac:spMkLst>
          </pc:spChg>
          <pc:spChg chg="add del">
            <ac:chgData name="Pingting Gao" userId="52dd3c7d-08bd-4af5-ad57-3ce2a4f51ca7" providerId="ADAL" clId="{70464C2C-B291-4943-BC14-B31C9A069EED}" dt="2021-08-21T20:09:49.188" v="3209"/>
            <ac:spMkLst>
              <pc:docMk/>
              <pc:sldMasterMk cId="3318200857" sldId="2147483662"/>
              <pc:sldLayoutMk cId="1394220002" sldId="2147483681"/>
              <ac:spMk id="35" creationId="{00000000-0000-0000-0000-000000000000}"/>
            </ac:spMkLst>
          </pc:spChg>
          <pc:spChg chg="add del">
            <ac:chgData name="Pingting Gao" userId="52dd3c7d-08bd-4af5-ad57-3ce2a4f51ca7" providerId="ADAL" clId="{70464C2C-B291-4943-BC14-B31C9A069EED}" dt="2021-08-21T20:09:49.188" v="3209"/>
            <ac:spMkLst>
              <pc:docMk/>
              <pc:sldMasterMk cId="3318200857" sldId="2147483662"/>
              <pc:sldLayoutMk cId="1394220002" sldId="2147483681"/>
              <ac:spMk id="36" creationId="{00000000-0000-0000-0000-000000000000}"/>
            </ac:spMkLst>
          </pc:spChg>
          <pc:picChg chg="add del">
            <ac:chgData name="Pingting Gao" userId="52dd3c7d-08bd-4af5-ad57-3ce2a4f51ca7" providerId="ADAL" clId="{70464C2C-B291-4943-BC14-B31C9A069EED}" dt="2021-08-21T20:09:49.188" v="3209"/>
            <ac:picMkLst>
              <pc:docMk/>
              <pc:sldMasterMk cId="3318200857" sldId="2147483662"/>
              <pc:sldLayoutMk cId="1394220002" sldId="2147483681"/>
              <ac:picMk id="32" creationId="{00000000-0000-0000-0000-000000000000}"/>
            </ac:picMkLst>
          </pc:picChg>
          <pc:picChg chg="add del">
            <ac:chgData name="Pingting Gao" userId="52dd3c7d-08bd-4af5-ad57-3ce2a4f51ca7" providerId="ADAL" clId="{70464C2C-B291-4943-BC14-B31C9A069EED}" dt="2021-08-21T20:09:49.188" v="3209"/>
            <ac:picMkLst>
              <pc:docMk/>
              <pc:sldMasterMk cId="3318200857" sldId="2147483662"/>
              <pc:sldLayoutMk cId="1394220002" sldId="2147483681"/>
              <ac:picMk id="34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Clustering Analysis used as a data analysis technique for discovering interesting patterns in data, such as groups of customers based on their behavior.</a:t>
            </a:r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9451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the Elbow Method picked 70 clusters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Leveraged PCA feature reduction to visualize the 70 clusters by most important feature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First 20 dimensions explain more than 90% of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66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Reduced to 20 dimensions and visualize the top 3 dimensions</a:t>
            </a:r>
          </a:p>
          <a:p>
            <a:pPr marL="158750" indent="0">
              <a:buNone/>
            </a:pPr>
            <a:r>
              <a:rPr lang="en-US" dirty="0"/>
              <a:t>Had 31 and got down to 20 ( PCA did perform well)</a:t>
            </a:r>
          </a:p>
          <a:p>
            <a:pPr marL="158750" indent="0">
              <a:buNone/>
            </a:pPr>
            <a:r>
              <a:rPr lang="en-US" dirty="0"/>
              <a:t>More features ( confirmed the complexity of the data) </a:t>
            </a:r>
          </a:p>
        </p:txBody>
      </p:sp>
    </p:spTree>
    <p:extLst>
      <p:ext uri="{BB962C8B-B14F-4D97-AF65-F5344CB8AC3E}">
        <p14:creationId xmlns:p14="http://schemas.microsoft.com/office/powerpoint/2010/main" val="1961802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5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24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9edde140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endParaRPr sz="2100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strings data types, we often convert data to categorical variables</a:t>
            </a:r>
            <a:endParaRPr dirty="0"/>
          </a:p>
        </p:txBody>
      </p:sp>
      <p:sp>
        <p:nvSpPr>
          <p:cNvPr id="168" name="Google Shape;168;g899edde140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dirty="0"/>
              <a:t>Imputation: Handling missing value</a:t>
            </a:r>
          </a:p>
          <a:p>
            <a:pPr marL="482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dirty="0"/>
              <a:t>Ordinal Encoding: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encode categorical data to numbers before you can fit and evaluate a model.</a:t>
            </a:r>
          </a:p>
          <a:p>
            <a:pPr marL="482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dirty="0"/>
              <a:t>Convert categorical data into indicator variables (</a:t>
            </a:r>
            <a:r>
              <a:rPr lang="en-US" dirty="0" err="1"/>
              <a:t>get_dummies</a:t>
            </a:r>
            <a:r>
              <a:rPr lang="en-US" dirty="0"/>
              <a:t>)</a:t>
            </a:r>
          </a:p>
          <a:p>
            <a:pPr marL="482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dirty="0"/>
              <a:t>Smote: covered in the later section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dirty="0"/>
              <a:t>Log Transformations/Box-Cox: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handle outliners and transform highly skewed data to normal</a:t>
            </a:r>
            <a:endParaRPr lang="en-US" dirty="0"/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Create new features: explored the possibility of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new categorical new feature based on Relevant Experience and Overall Experience. Identify highly experienced professionals with low relevant experience. </a:t>
            </a: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5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4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Deal with categorical feature for masked data – transform to numerical/rank order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 ordinal encoding involves mapping each unique label to an integer value</a:t>
            </a:r>
            <a:endParaRPr lang="en-US" b="0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99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44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2381" y="4692211"/>
            <a:ext cx="9141600" cy="45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1" y="4644205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25" y="4759935"/>
            <a:ext cx="1571345" cy="3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One third arrow">
  <p:cSld name="1_One third arrow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 rot="5400000">
            <a:off x="-729647" y="729600"/>
            <a:ext cx="5143500" cy="368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25" y="4759935"/>
            <a:ext cx="1571345" cy="3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 rot="10800000">
            <a:off x="3072554" y="52"/>
            <a:ext cx="611700" cy="2555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>
            <a:off x="3072555" y="2588344"/>
            <a:ext cx="611700" cy="2555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342899" y="811914"/>
            <a:ext cx="26043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42899" y="1714957"/>
            <a:ext cx="2604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 text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703075" y="-1"/>
            <a:ext cx="252000" cy="5143500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4127775" y="326764"/>
            <a:ext cx="4665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342900" y="2194560"/>
            <a:ext cx="2400300" cy="21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sz="7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sz="7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0" y="4759935"/>
            <a:ext cx="1571345" cy="3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3600450" y="548640"/>
            <a:ext cx="52005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8573" y="3811905"/>
            <a:ext cx="63108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spcFirstLastPara="1" wrap="square" lIns="342900" tIns="342900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" y="4759935"/>
            <a:ext cx="1571345" cy="3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9419" y="206555"/>
            <a:ext cx="8236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third arrow">
  <p:cSld name="One third arrow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 rot="5400000">
            <a:off x="-1257300" y="1257300"/>
            <a:ext cx="5143500" cy="26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25" y="4759935"/>
            <a:ext cx="1571345" cy="3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 rot="10800000">
            <a:off x="1910400" y="-148"/>
            <a:ext cx="718500" cy="25302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 flipH="1">
            <a:off x="1910401" y="2530053"/>
            <a:ext cx="718500" cy="26133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342900" y="1714499"/>
            <a:ext cx="19185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2948266" y="326764"/>
            <a:ext cx="58452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third">
  <p:cSld name="One third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 rot="5400000">
            <a:off x="-1257300" y="1257300"/>
            <a:ext cx="5143500" cy="26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25" y="4759935"/>
            <a:ext cx="1571345" cy="3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2948266" y="326764"/>
            <a:ext cx="58452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342900" y="1714499"/>
            <a:ext cx="19185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8C8C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9419" y="206555"/>
            <a:ext cx="8236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8" name="Google Shape;68;p10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0"/>
          <p:cNvSpPr/>
          <p:nvPr/>
        </p:nvSpPr>
        <p:spPr>
          <a:xfrm>
            <a:off x="2381" y="4692211"/>
            <a:ext cx="9141600" cy="45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11" y="4644205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25" y="4759935"/>
            <a:ext cx="1571345" cy="31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459419" y="1384300"/>
            <a:ext cx="4066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2"/>
          </p:nvPr>
        </p:nvSpPr>
        <p:spPr>
          <a:xfrm>
            <a:off x="4663439" y="1384301"/>
            <a:ext cx="40323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9419" y="206555"/>
            <a:ext cx="8236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/>
          <p:nvPr/>
        </p:nvSpPr>
        <p:spPr>
          <a:xfrm>
            <a:off x="2381" y="4692211"/>
            <a:ext cx="9141600" cy="45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11" y="4644205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25" y="4759935"/>
            <a:ext cx="1571345" cy="3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81" y="4692211"/>
            <a:ext cx="9141600" cy="45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1" y="4644205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925" y="4759935"/>
            <a:ext cx="1571345" cy="3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8563" y="4844839"/>
            <a:ext cx="46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arashnic/hr-analytics-job-change-of-data-scientists?select=aug_test.cs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751242" y="524390"/>
            <a:ext cx="6940476" cy="25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6000"/>
              <a:buFont typeface="Calibri"/>
              <a:buNone/>
            </a:pPr>
            <a:r>
              <a:rPr lang="en" dirty="0"/>
              <a:t>HR Analytics: Job Change of Data Scientists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Anmol Madan, Pingting Gao, Rami Fetouh, Rob Volgman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618575" y="4712400"/>
            <a:ext cx="52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spcFirstLastPara="1" wrap="square" lIns="342900" tIns="3429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054350" y="153450"/>
            <a:ext cx="8091900" cy="3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endParaRPr sz="21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054362" y="3806190"/>
            <a:ext cx="63108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dirty="0"/>
              <a:t>Exploratory Data Analysis (EDA)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618575" y="4712400"/>
            <a:ext cx="52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8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525025" y="302148"/>
            <a:ext cx="8356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rPr>
              <a:t>Clustering Method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95484" y="989875"/>
            <a:ext cx="3378657" cy="334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/>
              <a:t>The following Data Clustering techniques applied to the dataset for data cleaning: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/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dirty="0"/>
              <a:t>T-SNE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dirty="0"/>
              <a:t>K-Means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dirty="0"/>
              <a:t>DBSCAN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</p:txBody>
      </p:sp>
      <p:sp>
        <p:nvSpPr>
          <p:cNvPr id="164" name="Google Shape;164;p20"/>
          <p:cNvSpPr txBox="1"/>
          <p:nvPr/>
        </p:nvSpPr>
        <p:spPr>
          <a:xfrm>
            <a:off x="3144950" y="4747100"/>
            <a:ext cx="28542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Modeling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8618575" y="4712400"/>
            <a:ext cx="52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1F80C-0A74-42CE-A91B-55E0ED450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925" y="302148"/>
            <a:ext cx="4171309" cy="41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9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109425" y="2009250"/>
            <a:ext cx="21765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T-SNE</a:t>
            </a:r>
            <a:endParaRPr sz="3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 txBox="1">
            <a:spLocks noGrp="1"/>
          </p:cNvSpPr>
          <p:nvPr>
            <p:ph type="sldNum" idx="12"/>
          </p:nvPr>
        </p:nvSpPr>
        <p:spPr>
          <a:xfrm>
            <a:off x="8618575" y="4712401"/>
            <a:ext cx="3639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3F443E-7C95-4645-90D8-23E10396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976" y="1030127"/>
            <a:ext cx="5062642" cy="375660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0DBD170-4D22-4052-B697-4637A9CD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7332" y="137651"/>
            <a:ext cx="5492950" cy="767784"/>
          </a:xfrm>
        </p:spPr>
        <p:txBody>
          <a:bodyPr/>
          <a:lstStyle/>
          <a:p>
            <a:pPr marL="133350" indent="0">
              <a:buNone/>
            </a:pPr>
            <a:r>
              <a:rPr lang="en-US" dirty="0"/>
              <a:t>T-SNE showed various small clusters (20+ clusters), which is not possible to model. Explored another means to identify the clusters distribution.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807A-EB39-485C-A3BC-720FBADF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89853-834E-4FE4-B2B4-C9160BAB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285" y="347930"/>
            <a:ext cx="3607947" cy="2151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AF39D4-E8E5-4FDA-8C72-747CD920C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270" y="2893413"/>
            <a:ext cx="3607947" cy="223865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F9359FF-7FBE-45ED-B452-EE3F4FFD7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5285" y="26267"/>
            <a:ext cx="4713021" cy="438229"/>
          </a:xfrm>
        </p:spPr>
        <p:txBody>
          <a:bodyPr/>
          <a:lstStyle/>
          <a:p>
            <a:pPr marL="133350" indent="0">
              <a:buNone/>
            </a:pPr>
            <a:r>
              <a:rPr lang="en-US" dirty="0"/>
              <a:t>Selected 70 clusters using the Elbow 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CEA5ECA-E75F-43F5-A53B-4227E5A58E3E}"/>
              </a:ext>
            </a:extLst>
          </p:cNvPr>
          <p:cNvSpPr txBox="1">
            <a:spLocks/>
          </p:cNvSpPr>
          <p:nvPr/>
        </p:nvSpPr>
        <p:spPr>
          <a:xfrm>
            <a:off x="4879215" y="2310588"/>
            <a:ext cx="4264785" cy="51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Font typeface="Arial"/>
              <a:buNone/>
            </a:pPr>
            <a:r>
              <a:rPr lang="en-US" dirty="0"/>
              <a:t>First 20 Dimensions explained more than 90% of variance (PCA)</a:t>
            </a:r>
          </a:p>
        </p:txBody>
      </p:sp>
    </p:spTree>
    <p:extLst>
      <p:ext uri="{BB962C8B-B14F-4D97-AF65-F5344CB8AC3E}">
        <p14:creationId xmlns:p14="http://schemas.microsoft.com/office/powerpoint/2010/main" val="2487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9789-10CD-456F-AF19-519BAF2D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br>
              <a:rPr lang="en-US" dirty="0"/>
            </a:br>
            <a:r>
              <a:rPr lang="en-US" dirty="0"/>
              <a:t>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5C8A2-85CB-4426-8961-DB09A670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8266" y="190532"/>
            <a:ext cx="5845200" cy="947725"/>
          </a:xfrm>
        </p:spPr>
        <p:txBody>
          <a:bodyPr/>
          <a:lstStyle/>
          <a:p>
            <a:pPr marL="133350" indent="0">
              <a:buNone/>
            </a:pPr>
            <a:r>
              <a:rPr lang="en-US" dirty="0"/>
              <a:t>Visualize the top 3 dimensions </a:t>
            </a:r>
          </a:p>
          <a:p>
            <a:pPr marL="133350" indent="0">
              <a:buNone/>
            </a:pPr>
            <a:r>
              <a:rPr lang="en-US" b="1" dirty="0"/>
              <a:t>Conclusion:</a:t>
            </a:r>
            <a:r>
              <a:rPr lang="en-US" dirty="0"/>
              <a:t> PCA did not perform well as dimensions only reduced from 31 to 20.  Further confirmed the complexity of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95041-4F6B-47D5-BCF6-CB17ED77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00" y="1138257"/>
            <a:ext cx="5845200" cy="36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2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36CC-A274-48A4-869B-7D6DCC82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96F8D-0BAC-4EDC-9A23-BEBAF69F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735" y="1383274"/>
            <a:ext cx="6283409" cy="3179761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917F734-371D-4B8E-8F77-AAFB540A4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0735" y="48201"/>
            <a:ext cx="6124324" cy="1064527"/>
          </a:xfrm>
        </p:spPr>
        <p:txBody>
          <a:bodyPr/>
          <a:lstStyle/>
          <a:p>
            <a:pPr marL="158750" indent="0">
              <a:buNone/>
            </a:pPr>
            <a:r>
              <a:rPr lang="en-US" dirty="0">
                <a:sym typeface="Arial"/>
              </a:rPr>
              <a:t>DBSCAN performs well at detecting outliners</a:t>
            </a:r>
            <a:r>
              <a:rPr lang="en-US" dirty="0"/>
              <a:t>. Most samples were grouped under outliner class (-1).</a:t>
            </a:r>
            <a:endParaRPr lang="en-US" dirty="0">
              <a:sym typeface="Arial"/>
            </a:endParaRPr>
          </a:p>
          <a:p>
            <a:pPr marL="133350" indent="0">
              <a:buNone/>
            </a:pPr>
            <a:r>
              <a:rPr lang="en-US" b="1" dirty="0"/>
              <a:t>Conclusion:</a:t>
            </a:r>
            <a:r>
              <a:rPr lang="en-US" dirty="0"/>
              <a:t> With a large outliner population (18,167), we are unable to distinguish cluster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53971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11" y="-1"/>
            <a:ext cx="9144000" cy="4204447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spcFirstLastPara="1" wrap="square" lIns="342900" tIns="3429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054350" y="153450"/>
            <a:ext cx="8091900" cy="3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b="0" i="0" u="none" strike="noStrike" cap="none" dirty="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rPr>
              <a:t>Project Design</a:t>
            </a:r>
            <a:endParaRPr sz="21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b="0" i="0" u="none" strike="noStrike" cap="none" dirty="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rPr>
              <a:t>Business Objective</a:t>
            </a:r>
          </a:p>
          <a:p>
            <a:pPr marL="13716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dirty="0">
                <a:solidFill>
                  <a:srgbClr val="575757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 sz="2100" b="0" i="0" u="none" strike="noStrike" cap="none" dirty="0">
              <a:solidFill>
                <a:srgbClr val="575757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b="0" i="0" u="none" strike="noStrike" cap="none" dirty="0">
                <a:solidFill>
                  <a:srgbClr val="575757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2100" b="0" i="0" u="none" strike="noStrike" cap="none" dirty="0">
              <a:solidFill>
                <a:srgbClr val="575757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b="0" i="0" u="none" strike="noStrike" cap="none" dirty="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rPr>
              <a:t>Data Modeling</a:t>
            </a:r>
            <a:endParaRPr sz="21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b="0" i="0" u="none" strike="noStrike" cap="none" dirty="0">
                <a:solidFill>
                  <a:srgbClr val="575757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EDA/Clustering Methods</a:t>
            </a:r>
            <a:endParaRPr sz="2100" b="0" i="0" u="none" strike="noStrike" cap="none" dirty="0">
              <a:solidFill>
                <a:srgbClr val="575757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b="0" i="0" u="none" strike="noStrike" cap="none" dirty="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rPr>
              <a:t>Statistical Modeling</a:t>
            </a:r>
            <a:endParaRPr sz="21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b="0" i="0" u="none" strike="noStrike" cap="none" dirty="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rPr>
              <a:t>Key Learnings</a:t>
            </a:r>
            <a:endParaRPr sz="21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b="0" i="0" u="none" strike="noStrike" cap="none" dirty="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21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b="0" i="0" u="none" strike="noStrike" cap="none" dirty="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21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r>
              <a:rPr lang="en" sz="2100" b="0" i="0" u="none" strike="noStrike" cap="none" dirty="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rPr>
              <a:t>Code Highlights</a:t>
            </a:r>
            <a:endParaRPr sz="21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870150" y="4177071"/>
            <a:ext cx="63108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618575" y="4712400"/>
            <a:ext cx="52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spcFirstLastPara="1" wrap="square" lIns="342900" tIns="3429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054350" y="153450"/>
            <a:ext cx="8091900" cy="3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100"/>
              <a:buFont typeface="Calibri"/>
              <a:buChar char="-"/>
            </a:pPr>
            <a:endParaRPr sz="2100" b="0" i="0" u="none" strike="noStrike" cap="none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054362" y="3806190"/>
            <a:ext cx="63108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618575" y="4712400"/>
            <a:ext cx="52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582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392837" y="340894"/>
            <a:ext cx="8356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dirty="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144950" y="4747100"/>
            <a:ext cx="28542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618575" y="4712400"/>
            <a:ext cx="52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PG 4</a:t>
            </a:r>
            <a:endParaRPr dirty="0"/>
          </a:p>
        </p:txBody>
      </p:sp>
      <p:sp>
        <p:nvSpPr>
          <p:cNvPr id="141" name="Google Shape;141;p18"/>
          <p:cNvSpPr txBox="1"/>
          <p:nvPr/>
        </p:nvSpPr>
        <p:spPr>
          <a:xfrm>
            <a:off x="830250" y="1225125"/>
            <a:ext cx="1873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19,158 </a:t>
            </a:r>
            <a:endParaRPr sz="4200" b="1" dirty="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366525" y="1217594"/>
            <a:ext cx="76097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13</a:t>
            </a:r>
            <a:r>
              <a:rPr lang="en" sz="42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4200" b="1" dirty="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050425" y="1981912"/>
            <a:ext cx="119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Row Counts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3376725" y="2020403"/>
            <a:ext cx="8966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147" name="Google Shape;147;p18"/>
          <p:cNvSpPr txBox="1"/>
          <p:nvPr/>
        </p:nvSpPr>
        <p:spPr>
          <a:xfrm>
            <a:off x="708750" y="31387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520950" y="2667200"/>
            <a:ext cx="77568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i="1" dirty="0"/>
              <a:t>Data Source-Quality: </a:t>
            </a:r>
            <a:r>
              <a:rPr lang="en-US" u="sng" dirty="0">
                <a:hlinkClick r:id="rId4"/>
              </a:rPr>
              <a:t>HR Analytics: Job Change of Data Scientists | Kaggle</a:t>
            </a:r>
            <a:endParaRPr lang="en-US" dirty="0"/>
          </a:p>
          <a:p>
            <a:r>
              <a:rPr lang="en-US" dirty="0"/>
              <a:t>Kaggle dataset with 13 features related to employees of a client employing data scientists. </a:t>
            </a:r>
            <a:r>
              <a:rPr lang="en" dirty="0"/>
              <a:t>Fields include categorical variables such as type of company, gender, and city as well as quantitative variables such as years of experience and training hours.</a:t>
            </a:r>
          </a:p>
          <a:p>
            <a:r>
              <a:rPr lang="en-US" dirty="0"/>
              <a:t>Final column is our target variable (a binary variable). Our main objective is to predict whether or not an employee is seeking outside employment. The training set contains 19,158 rows.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18"/>
          <p:cNvSpPr txBox="1"/>
          <p:nvPr/>
        </p:nvSpPr>
        <p:spPr>
          <a:xfrm>
            <a:off x="1387125" y="373612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42;p18">
            <a:extLst>
              <a:ext uri="{FF2B5EF4-FFF2-40B4-BE49-F238E27FC236}">
                <a16:creationId xmlns:a16="http://schemas.microsoft.com/office/drawing/2014/main" id="{BB1EF850-1E33-47D1-B700-EAFB7C228471}"/>
              </a:ext>
            </a:extLst>
          </p:cNvPr>
          <p:cNvSpPr txBox="1"/>
          <p:nvPr/>
        </p:nvSpPr>
        <p:spPr>
          <a:xfrm>
            <a:off x="5238175" y="1164812"/>
            <a:ext cx="275012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Classification Problem </a:t>
            </a:r>
            <a:endParaRPr sz="2800" b="1" dirty="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" name="Google Shape;145;p18">
            <a:extLst>
              <a:ext uri="{FF2B5EF4-FFF2-40B4-BE49-F238E27FC236}">
                <a16:creationId xmlns:a16="http://schemas.microsoft.com/office/drawing/2014/main" id="{DFA6C5F0-D9AF-49E8-B6A3-08FD6F3E31A9}"/>
              </a:ext>
            </a:extLst>
          </p:cNvPr>
          <p:cNvSpPr txBox="1"/>
          <p:nvPr/>
        </p:nvSpPr>
        <p:spPr>
          <a:xfrm>
            <a:off x="5238175" y="2048560"/>
            <a:ext cx="309917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variable-looking for job or not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4565276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spcFirstLastPara="1" wrap="square" lIns="342900" tIns="342900" rIns="68575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 dirty="0"/>
          </a:p>
        </p:txBody>
      </p:sp>
      <p:sp>
        <p:nvSpPr>
          <p:cNvPr id="172" name="Google Shape;172;p29"/>
          <p:cNvSpPr txBox="1"/>
          <p:nvPr/>
        </p:nvSpPr>
        <p:spPr>
          <a:xfrm>
            <a:off x="1155912" y="1646993"/>
            <a:ext cx="6832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2508512" y="4641049"/>
            <a:ext cx="3193788" cy="43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1800" dirty="0"/>
              <a:t>Project Design – Features</a:t>
            </a:r>
            <a:endParaRPr sz="1800"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8618575" y="4712400"/>
            <a:ext cx="52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PG 5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D06305-2768-4096-BCB6-7530193DC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61039"/>
              </p:ext>
            </p:extLst>
          </p:nvPr>
        </p:nvGraphicFramePr>
        <p:xfrm>
          <a:off x="410509" y="35948"/>
          <a:ext cx="8430932" cy="4280552"/>
        </p:xfrm>
        <a:graphic>
          <a:graphicData uri="http://schemas.openxmlformats.org/drawingml/2006/table">
            <a:tbl>
              <a:tblPr firstRow="1" bandRow="1"/>
              <a:tblGrid>
                <a:gridCol w="1763923">
                  <a:extLst>
                    <a:ext uri="{9D8B030D-6E8A-4147-A177-3AD203B41FA5}">
                      <a16:colId xmlns:a16="http://schemas.microsoft.com/office/drawing/2014/main" val="2982079025"/>
                    </a:ext>
                  </a:extLst>
                </a:gridCol>
                <a:gridCol w="3732474">
                  <a:extLst>
                    <a:ext uri="{9D8B030D-6E8A-4147-A177-3AD203B41FA5}">
                      <a16:colId xmlns:a16="http://schemas.microsoft.com/office/drawing/2014/main" val="3373476462"/>
                    </a:ext>
                  </a:extLst>
                </a:gridCol>
                <a:gridCol w="2934535">
                  <a:extLst>
                    <a:ext uri="{9D8B030D-6E8A-4147-A177-3AD203B41FA5}">
                      <a16:colId xmlns:a16="http://schemas.microsoft.com/office/drawing/2014/main" val="2215041182"/>
                    </a:ext>
                  </a:extLst>
                </a:gridCol>
              </a:tblGrid>
              <a:tr h="294765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Feature</a:t>
                      </a:r>
                    </a:p>
                  </a:txBody>
                  <a:tcPr>
                    <a:solidFill>
                      <a:srgbClr val="8200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8200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>
                    <a:solidFill>
                      <a:srgbClr val="82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53920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enrollee_id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Unique ID for candidate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0520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city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City code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26570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city_ development _index 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Development index of the city (scaled)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93427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gender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Gender of candidate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Strings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0027801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relevent_experience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Relevant experience of candidate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Strings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45884917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enrolled_university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Type of University course enrolled if 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Strings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52467852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education_level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Education level of candidate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Strings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67336805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major_discipline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Education major discipline of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candidate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Strings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8298429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experience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Candidate total experience in years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4620741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company_size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No of employees in current employer's company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93795578"/>
                  </a:ext>
                </a:extLst>
              </a:tr>
              <a:tr h="279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company_type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Type of current employer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8428561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lastnewjob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Difference in years between previous job and current job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Numbers and Strings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7147319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training_hours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training hours completed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91863794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 looking for job change, 1 – Looking for a job change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2147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1974F3-C25F-4E7F-A386-9DAE9870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19" y="56886"/>
            <a:ext cx="8236200" cy="54420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0069F-A0D3-4A87-A43C-2AA03017F2C3}"/>
              </a:ext>
            </a:extLst>
          </p:cNvPr>
          <p:cNvSpPr/>
          <p:nvPr/>
        </p:nvSpPr>
        <p:spPr>
          <a:xfrm>
            <a:off x="459419" y="601086"/>
            <a:ext cx="81018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dataset with 13 features. Models trained on 19,158 observations tend to overfit and produce inaccurate results.</a:t>
            </a:r>
          </a:p>
          <a:p>
            <a:endParaRPr lang="en-US" dirty="0"/>
          </a:p>
          <a:p>
            <a:r>
              <a:rPr lang="en-US" b="1" dirty="0"/>
              <a:t>Data limitations: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Missing value </a:t>
            </a:r>
          </a:p>
          <a:p>
            <a:pPr marL="342900" indent="-342900">
              <a:buAutoNum type="arabicPeriod"/>
            </a:pPr>
            <a:r>
              <a:rPr lang="en-US" dirty="0"/>
              <a:t>Masked data 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Large numbers of categorical features</a:t>
            </a:r>
          </a:p>
          <a:p>
            <a:pPr marL="342900" indent="-342900">
              <a:buAutoNum type="arabicPeriod"/>
            </a:pPr>
            <a:r>
              <a:rPr lang="en-US" dirty="0"/>
              <a:t>Imbalanced data </a:t>
            </a:r>
          </a:p>
          <a:p>
            <a:pPr marL="342900" indent="-342900">
              <a:buAutoNum type="arabicPeriod"/>
            </a:pPr>
            <a:r>
              <a:rPr lang="en-US" dirty="0"/>
              <a:t>Highly skewed data features </a:t>
            </a:r>
          </a:p>
          <a:p>
            <a:pPr marL="342900" indent="-342900">
              <a:buAutoNum type="arabicPeriod"/>
            </a:pPr>
            <a:r>
              <a:rPr lang="en-US" dirty="0"/>
              <a:t>Relatively a few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82FA4-885F-46C0-91FE-EF11DB79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827" y="1252032"/>
            <a:ext cx="4124103" cy="29457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F38392-1779-4E3C-9190-80E31E57B06E}"/>
              </a:ext>
            </a:extLst>
          </p:cNvPr>
          <p:cNvSpPr/>
          <p:nvPr/>
        </p:nvSpPr>
        <p:spPr>
          <a:xfrm>
            <a:off x="325095" y="2847855"/>
            <a:ext cx="39710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buSzPts val="1400"/>
            </a:pPr>
            <a:r>
              <a:rPr lang="en-US" b="1" dirty="0"/>
              <a:t>Data delimitations: </a:t>
            </a:r>
          </a:p>
          <a:p>
            <a:pPr marL="482600" lvl="0" indent="-342900">
              <a:buSzPts val="1400"/>
              <a:buAutoNum type="arabicPeriod"/>
            </a:pPr>
            <a:r>
              <a:rPr lang="en-US" dirty="0"/>
              <a:t>Imputation</a:t>
            </a:r>
          </a:p>
          <a:p>
            <a:pPr marL="482600" lvl="0" indent="-342900">
              <a:buSzPts val="1400"/>
              <a:buAutoNum type="arabicPeriod"/>
            </a:pPr>
            <a:r>
              <a:rPr lang="en-US" dirty="0"/>
              <a:t>Ordinal Encoding</a:t>
            </a:r>
          </a:p>
          <a:p>
            <a:pPr marL="482600" lvl="0" indent="-342900">
              <a:buSzPts val="1400"/>
              <a:buAutoNum type="arabicPeriod"/>
            </a:pPr>
            <a:r>
              <a:rPr lang="en-US" dirty="0"/>
              <a:t>Convert categorical data into indicator variables (</a:t>
            </a:r>
            <a:r>
              <a:rPr lang="en-US" dirty="0" err="1"/>
              <a:t>get_dummies</a:t>
            </a:r>
            <a:r>
              <a:rPr lang="en-US" dirty="0"/>
              <a:t>)</a:t>
            </a:r>
          </a:p>
          <a:p>
            <a:pPr marL="482600" lvl="0" indent="-342900">
              <a:buSzPts val="1400"/>
              <a:buAutoNum type="arabicPeriod"/>
            </a:pPr>
            <a:r>
              <a:rPr lang="en-US" dirty="0"/>
              <a:t>Generate synthetic samples (SMOTE)</a:t>
            </a:r>
          </a:p>
          <a:p>
            <a:pPr marL="482600" lvl="0" indent="-342900">
              <a:buSzPts val="1400"/>
              <a:buAutoNum type="arabicPeriod"/>
            </a:pPr>
            <a:r>
              <a:rPr lang="en-US" dirty="0"/>
              <a:t>Log Transformation/</a:t>
            </a:r>
            <a:r>
              <a:rPr lang="en-US" dirty="0" err="1"/>
              <a:t>BoxCox</a:t>
            </a:r>
            <a:endParaRPr lang="en-US" dirty="0"/>
          </a:p>
          <a:p>
            <a:pPr marL="482600" lvl="0" indent="-342900">
              <a:buSzPts val="1400"/>
              <a:buAutoNum type="arabicPeriod"/>
            </a:pPr>
            <a:r>
              <a:rPr lang="en-US" dirty="0"/>
              <a:t>Create new features</a:t>
            </a:r>
          </a:p>
        </p:txBody>
      </p:sp>
    </p:spTree>
    <p:extLst>
      <p:ext uri="{BB962C8B-B14F-4D97-AF65-F5344CB8AC3E}">
        <p14:creationId xmlns:p14="http://schemas.microsoft.com/office/powerpoint/2010/main" val="267370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ADB0-E7D8-4CBA-8873-BC8C0C6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B4414-EF65-4829-B2C4-D2D82537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60" y="876728"/>
            <a:ext cx="5424768" cy="107955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79088-525C-4832-AE46-CED3ADA9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759" y="326764"/>
            <a:ext cx="5424769" cy="390412"/>
          </a:xfrm>
        </p:spPr>
        <p:txBody>
          <a:bodyPr/>
          <a:lstStyle/>
          <a:p>
            <a:pPr marL="133350" indent="0">
              <a:buNone/>
            </a:pPr>
            <a:r>
              <a:rPr lang="en-US" dirty="0"/>
              <a:t>Impute missing values with the mean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7779B-2E07-4D31-AAFC-17205C77C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419" y="2571748"/>
            <a:ext cx="5258110" cy="223867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680FB29-4DDD-41CA-ABCB-3BDD25C84523}"/>
              </a:ext>
            </a:extLst>
          </p:cNvPr>
          <p:cNvSpPr txBox="1">
            <a:spLocks/>
          </p:cNvSpPr>
          <p:nvPr/>
        </p:nvSpPr>
        <p:spPr>
          <a:xfrm>
            <a:off x="2751041" y="2045950"/>
            <a:ext cx="5424769" cy="39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Font typeface="Arial"/>
              <a:buNone/>
            </a:pPr>
            <a:r>
              <a:rPr lang="en-US" dirty="0"/>
              <a:t>Impute missing values with the mode of data</a:t>
            </a:r>
          </a:p>
        </p:txBody>
      </p:sp>
    </p:spTree>
    <p:extLst>
      <p:ext uri="{BB962C8B-B14F-4D97-AF65-F5344CB8AC3E}">
        <p14:creationId xmlns:p14="http://schemas.microsoft.com/office/powerpoint/2010/main" val="357578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54C9-C728-46C5-B331-C002B887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Encoding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B6143F-8B92-47AF-B10D-598F604BC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988" y="327025"/>
            <a:ext cx="5845175" cy="3943350"/>
          </a:xfrm>
        </p:spPr>
        <p:txBody>
          <a:bodyPr/>
          <a:lstStyle/>
          <a:p>
            <a:pPr marL="133350" indent="0">
              <a:buNone/>
            </a:pPr>
            <a:r>
              <a:rPr lang="en-US" sz="1100" dirty="0"/>
              <a:t>City and City Index show some correlation of 0.41. Since city number by itself does not signify anything, we applied ordinal encoder.</a:t>
            </a:r>
          </a:p>
          <a:p>
            <a:pPr marL="133350" indent="0">
              <a:buNone/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523EA-1F9C-4732-A7C7-75C1F8D1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117" y="873125"/>
            <a:ext cx="4408418" cy="946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2E843-BEB2-4C16-9801-EFF9A0747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447" y="1909041"/>
            <a:ext cx="4923416" cy="30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1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EA75-2AD4-4160-887C-B42223B8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69" y="1714500"/>
            <a:ext cx="2472019" cy="1714500"/>
          </a:xfrm>
        </p:spPr>
        <p:txBody>
          <a:bodyPr/>
          <a:lstStyle/>
          <a:p>
            <a:pPr marL="139700" lvl="0">
              <a:buSzPts val="1400"/>
            </a:pPr>
            <a:r>
              <a:rPr lang="en-US" dirty="0" err="1"/>
              <a:t>BoxCox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6680D7-E0CB-479C-A8AC-648D0F84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4588" y="51084"/>
            <a:ext cx="5862918" cy="271645"/>
          </a:xfrm>
        </p:spPr>
        <p:txBody>
          <a:bodyPr/>
          <a:lstStyle/>
          <a:p>
            <a:pPr marL="133350" indent="0">
              <a:buNone/>
            </a:pPr>
            <a:r>
              <a:rPr lang="en-US" sz="1100" dirty="0"/>
              <a:t>Apply Box-Cox to training _hours variable to transform right skewed to be normal distributed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33CB7-A8DA-43DA-9E4F-090FF7502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88" y="438624"/>
            <a:ext cx="3149343" cy="2302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7A3EF-C6E4-43D4-AA4C-FA9EF651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5" y="2741417"/>
            <a:ext cx="3323666" cy="227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69AA1-7BC7-48A4-8EB2-9630819D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088" y="2263998"/>
            <a:ext cx="3149343" cy="4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3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767676"/>
      </a:accent1>
      <a:accent2>
        <a:srgbClr val="800000"/>
      </a:accent2>
      <a:accent3>
        <a:srgbClr val="D6D6CE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798</Words>
  <Application>Microsoft Office PowerPoint</Application>
  <PresentationFormat>On-screen Show (16:9)</PresentationFormat>
  <Paragraphs>140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Oswald</vt:lpstr>
      <vt:lpstr>Retrospect</vt:lpstr>
      <vt:lpstr>HR Analytics: Job Change of Data Scientists</vt:lpstr>
      <vt:lpstr>Agenda</vt:lpstr>
      <vt:lpstr>Data Overview</vt:lpstr>
      <vt:lpstr>PowerPoint Presentation</vt:lpstr>
      <vt:lpstr>Project Design – Features</vt:lpstr>
      <vt:lpstr>Data Understanding</vt:lpstr>
      <vt:lpstr>Imputation</vt:lpstr>
      <vt:lpstr>Ordinal Encoding</vt:lpstr>
      <vt:lpstr>BoxCox</vt:lpstr>
      <vt:lpstr>Exploratory Data Analysis (EDA)</vt:lpstr>
      <vt:lpstr>PowerPoint Presentation</vt:lpstr>
      <vt:lpstr>PowerPoint Presentation</vt:lpstr>
      <vt:lpstr>K-Means</vt:lpstr>
      <vt:lpstr>K-Means cont.</vt:lpstr>
      <vt:lpstr>DBSCAN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Analytics: Job Change of Data Scientists</dc:title>
  <cp:lastModifiedBy>Pingting Gao</cp:lastModifiedBy>
  <cp:revision>1</cp:revision>
  <dcterms:modified xsi:type="dcterms:W3CDTF">2021-08-22T17:56:55Z</dcterms:modified>
</cp:coreProperties>
</file>