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636"/>
    <a:srgbClr val="82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D538A52-06A6-4252-8CC7-6E67A55FD6C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2579914" y="2228671"/>
            <a:ext cx="703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WITCHES’ HUT</a:t>
            </a:r>
            <a:endParaRPr lang="ru-RU" sz="7200" dirty="0"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  <a:gradFill>
                <a:gsLst>
                  <a:gs pos="1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3212840" y="3429000"/>
            <a:ext cx="576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by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Гуляева Юлия, Квитка Мария, Даниелян Сергей</a:t>
            </a:r>
          </a:p>
        </p:txBody>
      </p:sp>
    </p:spTree>
    <p:extLst>
      <p:ext uri="{BB962C8B-B14F-4D97-AF65-F5344CB8AC3E}">
        <p14:creationId xmlns:p14="http://schemas.microsoft.com/office/powerpoint/2010/main" val="12336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859195" y="754435"/>
            <a:ext cx="713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НАЗНАЧЕНИЕ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3666931" y="1818124"/>
            <a:ext cx="519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Информационное просвещение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Оказание поддержки в совершении 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Приободрение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Увлекательный досуг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8C1D6-B4E2-4406-88D2-DF7C950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" y="2418288"/>
            <a:ext cx="3586843" cy="398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8D98E-BF02-4E72-91CD-6BA8621A7329}"/>
              </a:ext>
            </a:extLst>
          </p:cNvPr>
          <p:cNvSpPr txBox="1"/>
          <p:nvPr/>
        </p:nvSpPr>
        <p:spPr>
          <a:xfrm>
            <a:off x="4918401" y="3185831"/>
            <a:ext cx="6148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ЦЕЛЕВАЯ АУДИТОРИЯ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FF67F-AFA0-4140-9682-EC9F9146D9AD}"/>
              </a:ext>
            </a:extLst>
          </p:cNvPr>
          <p:cNvSpPr txBox="1"/>
          <p:nvPr/>
        </p:nvSpPr>
        <p:spPr>
          <a:xfrm>
            <a:off x="5425750" y="4126409"/>
            <a:ext cx="5640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Люди обоих полов 16+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Основная зона интересов: эзотерика, мистика</a:t>
            </a:r>
          </a:p>
          <a:p>
            <a:r>
              <a:rPr lang="ru-RU" dirty="0">
                <a:solidFill>
                  <a:srgbClr val="82C969"/>
                </a:solidFill>
                <a:latin typeface="Book Antiqua" panose="02040602050305030304" pitchFamily="18" charset="0"/>
              </a:rPr>
              <a:t>Возможности: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Узнать значение карт при гадании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Получение точного прогноза гороскопа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Получение расклада от специалиста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Узнать совместимость по имени или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зз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3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E7A68CC-8E5C-4C8B-B79C-EA13AE1BF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70" y="1949334"/>
            <a:ext cx="6517399" cy="330961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13727B-9330-4E2E-B821-AD10123F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69" y="1950028"/>
            <a:ext cx="6517400" cy="32995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C26C48F-5488-4E49-AB57-E26659ECA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69" y="1950028"/>
            <a:ext cx="6517400" cy="32995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8729E7-14E2-4DED-8681-5A60297FB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69" y="1933342"/>
            <a:ext cx="6517400" cy="335626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54399EC-9186-4EA7-A541-FB5823B6AC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10647" r="59283" b="5089"/>
          <a:stretch/>
        </p:blipFill>
        <p:spPr>
          <a:xfrm>
            <a:off x="-880518" y="242596"/>
            <a:ext cx="2334624" cy="63821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4883683" y="575912"/>
            <a:ext cx="634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СТРАНИЦЫ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1125895" y="1406909"/>
            <a:ext cx="17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Главная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54A5E-AF87-49DD-BDE7-5DFC549BE219}"/>
              </a:ext>
            </a:extLst>
          </p:cNvPr>
          <p:cNvSpPr txBox="1"/>
          <p:nvPr/>
        </p:nvSpPr>
        <p:spPr>
          <a:xfrm>
            <a:off x="1125895" y="1766215"/>
            <a:ext cx="197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Регистрация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223F-0DEF-4114-96EC-FEAE713D85AA}"/>
              </a:ext>
            </a:extLst>
          </p:cNvPr>
          <p:cNvSpPr txBox="1"/>
          <p:nvPr/>
        </p:nvSpPr>
        <p:spPr>
          <a:xfrm>
            <a:off x="1125895" y="2137213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Авторизация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7E564-E902-40B4-99BD-F821B14B383A}"/>
              </a:ext>
            </a:extLst>
          </p:cNvPr>
          <p:cNvSpPr txBox="1"/>
          <p:nvPr/>
        </p:nvSpPr>
        <p:spPr>
          <a:xfrm>
            <a:off x="1125895" y="2502667"/>
            <a:ext cx="27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Восстановление х2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4B1E7-8719-481C-A6DB-6D6DB4CBBEC4}"/>
              </a:ext>
            </a:extLst>
          </p:cNvPr>
          <p:cNvSpPr txBox="1"/>
          <p:nvPr/>
        </p:nvSpPr>
        <p:spPr>
          <a:xfrm>
            <a:off x="1125895" y="2868121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Описание карт х2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C9359-53C2-49F3-AB4B-7FECA310B542}"/>
              </a:ext>
            </a:extLst>
          </p:cNvPr>
          <p:cNvSpPr txBox="1"/>
          <p:nvPr/>
        </p:nvSpPr>
        <p:spPr>
          <a:xfrm>
            <a:off x="1125895" y="3229697"/>
            <a:ext cx="15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Гороскоп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0C8B1-AC61-4C5E-9255-660E0CD1BCEF}"/>
              </a:ext>
            </a:extLst>
          </p:cNvPr>
          <p:cNvSpPr txBox="1"/>
          <p:nvPr/>
        </p:nvSpPr>
        <p:spPr>
          <a:xfrm>
            <a:off x="1125895" y="3602907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Случайный расклад х2 (+1)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EA6AA-E98C-40B5-A415-BAB0243612E3}"/>
              </a:ext>
            </a:extLst>
          </p:cNvPr>
          <p:cNvSpPr txBox="1"/>
          <p:nvPr/>
        </p:nvSpPr>
        <p:spPr>
          <a:xfrm>
            <a:off x="1125895" y="397553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Места силы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FC81D-56A5-492F-9C3E-43DE369781B8}"/>
              </a:ext>
            </a:extLst>
          </p:cNvPr>
          <p:cNvSpPr txBox="1"/>
          <p:nvPr/>
        </p:nvSpPr>
        <p:spPr>
          <a:xfrm>
            <a:off x="1125895" y="4374885"/>
            <a:ext cx="25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Совместимость х2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488A-8152-4C7F-9DF5-6369D1413675}"/>
              </a:ext>
            </a:extLst>
          </p:cNvPr>
          <p:cNvSpPr txBox="1"/>
          <p:nvPr/>
        </p:nvSpPr>
        <p:spPr>
          <a:xfrm>
            <a:off x="1125895" y="4746486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Окно ошибки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6031B-419A-4AAD-8697-DD0ED969FDBE}"/>
              </a:ext>
            </a:extLst>
          </p:cNvPr>
          <p:cNvSpPr txBox="1"/>
          <p:nvPr/>
        </p:nvSpPr>
        <p:spPr>
          <a:xfrm>
            <a:off x="1125895" y="5115818"/>
            <a:ext cx="27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Полезные ссылки</a:t>
            </a:r>
          </a:p>
        </p:txBody>
      </p:sp>
    </p:spTree>
    <p:extLst>
      <p:ext uri="{BB962C8B-B14F-4D97-AF65-F5344CB8AC3E}">
        <p14:creationId xmlns:p14="http://schemas.microsoft.com/office/powerpoint/2010/main" val="115572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  <p:bldP spid="11" grpId="0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AB7BD2-B3E6-40BE-98C1-83DCEED56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6725" r="15009"/>
          <a:stretch/>
        </p:blipFill>
        <p:spPr>
          <a:xfrm>
            <a:off x="5472376" y="1380468"/>
            <a:ext cx="5832852" cy="5060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13476369" y="1380468"/>
            <a:ext cx="65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БОТ И ЕГО НАВЫКИ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5790227" y="1677282"/>
            <a:ext cx="519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/start - все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/help – контакты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/info -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Гадатели и цены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/horoscope -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Гороскоп &amp; Котики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8EB8F-4651-4740-A34D-EE2BD0782E59}"/>
              </a:ext>
            </a:extLst>
          </p:cNvPr>
          <p:cNvSpPr txBox="1"/>
          <p:nvPr/>
        </p:nvSpPr>
        <p:spPr>
          <a:xfrm>
            <a:off x="1913747" y="6870905"/>
            <a:ext cx="45999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2E5FC7-5182-40B0-B60D-049798D7A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665" y="6660104"/>
            <a:ext cx="7805928" cy="62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9 0.64723 L -0.13971 -0.9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0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8 -0.92616 L 0.06745 0.90578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9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6 -0.15278 C -0.66172 -0.12917 -0.6418 -0.10625 -0.61875 -0.08889 C -0.60456 -0.0801 -0.56432 -0.0632 -0.52956 -0.06065 C -0.49492 -0.05811 -0.43021 -0.0676 -0.41068 -0.07385 C -0.38659 -0.0801 0.00156 -0.16667 0.02422 -0.17825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allAtOnce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ис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400</TotalTime>
  <Words>177</Words>
  <Application>Microsoft Office PowerPoint</Application>
  <PresentationFormat>Широкоэкранный</PresentationFormat>
  <Paragraphs>49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 Г</dc:creator>
  <cp:lastModifiedBy>Н Г</cp:lastModifiedBy>
  <cp:revision>3</cp:revision>
  <dcterms:created xsi:type="dcterms:W3CDTF">2022-04-15T11:17:32Z</dcterms:created>
  <dcterms:modified xsi:type="dcterms:W3CDTF">2022-04-15T17:57:57Z</dcterms:modified>
</cp:coreProperties>
</file>