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/>
  </p:normalViewPr>
  <p:slideViewPr>
    <p:cSldViewPr snapToGrid="0">
      <p:cViewPr varScale="1">
        <p:scale>
          <a:sx n="88" d="100"/>
          <a:sy n="88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2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92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46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35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50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72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11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272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931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83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118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B56D-4C0A-BD75-8B8F-29089B88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Consistency in Decision-Making under </a:t>
            </a:r>
            <a:r>
              <a:rPr lang="en-US" dirty="0" err="1"/>
              <a:t>Quantised</a:t>
            </a:r>
            <a:r>
              <a:rPr lang="en-US" dirty="0"/>
              <a:t> Constraints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881A9-9802-0358-8728-8E97881B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CS 5891: Algorithms for Decision Making Final Project</a:t>
            </a:r>
          </a:p>
          <a:p>
            <a:r>
              <a:rPr lang="en-KR" dirty="0"/>
              <a:t>Youngjae Moon, Weizhe Jiao</a:t>
            </a:r>
          </a:p>
        </p:txBody>
      </p:sp>
    </p:spTree>
    <p:extLst>
      <p:ext uri="{BB962C8B-B14F-4D97-AF65-F5344CB8AC3E}">
        <p14:creationId xmlns:p14="http://schemas.microsoft.com/office/powerpoint/2010/main" val="6633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9617-BF77-6F94-B779-029B2A5B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46D3-7E05-5EEF-6BFE-5A51A8B2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computationally expensive for real-time decision-making on resource-constrained devices (e.g., mobile phones, IoT).</a:t>
            </a:r>
          </a:p>
          <a:p>
            <a:r>
              <a:rPr lang="en-US" dirty="0"/>
              <a:t>Quantization reduces model size and inference time but may compromise accuracy.</a:t>
            </a:r>
          </a:p>
          <a:p>
            <a:r>
              <a:rPr lang="en-US" dirty="0"/>
              <a:t>Key questions:</a:t>
            </a:r>
          </a:p>
          <a:p>
            <a:pPr lvl="1"/>
            <a:r>
              <a:rPr lang="en-US" dirty="0"/>
              <a:t>How can we balance accuracy and efficiency using </a:t>
            </a:r>
            <a:r>
              <a:rPr lang="en-US" dirty="0" err="1"/>
              <a:t>quantisation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quantised</a:t>
            </a:r>
            <a:r>
              <a:rPr lang="en-US" dirty="0"/>
              <a:t> models retain consistency and reliability?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0375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A61C-3A3B-3BFB-2F44-5636C3C5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A509-A670-78D2-68C8-F84F53B4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Post-Training Quantization (PTQ) and Quantization-Aware Training (QAT) to optimize neural networks for decision-making.</a:t>
            </a:r>
          </a:p>
          <a:p>
            <a:r>
              <a:rPr lang="en-US" dirty="0"/>
              <a:t>Evaluate trade-offs between:</a:t>
            </a:r>
          </a:p>
          <a:p>
            <a:pPr lvl="1"/>
            <a:r>
              <a:rPr lang="en-US" dirty="0"/>
              <a:t>Model size</a:t>
            </a:r>
          </a:p>
          <a:p>
            <a:pPr lvl="1"/>
            <a:r>
              <a:rPr lang="en-US" dirty="0"/>
              <a:t>Inference speed</a:t>
            </a:r>
          </a:p>
          <a:p>
            <a:pPr lvl="1"/>
            <a:r>
              <a:rPr lang="en-US" dirty="0"/>
              <a:t>Decision accuracy</a:t>
            </a:r>
          </a:p>
          <a:p>
            <a:r>
              <a:rPr lang="en-US" dirty="0"/>
              <a:t>Verify decision consistency of quantized models using Interval Neural Networks (INNs).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875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7FB0-48EE-2536-CF9B-2604F6F0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81D8-9A87-829D-B393-860D1919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Python</a:t>
            </a:r>
          </a:p>
          <a:p>
            <a:pPr lvl="1"/>
            <a:r>
              <a:rPr lang="en-KR" dirty="0"/>
              <a:t>Simple programming language to use and have many libraries/frameworks</a:t>
            </a:r>
          </a:p>
          <a:p>
            <a:r>
              <a:rPr lang="en-KR" dirty="0"/>
              <a:t>PyTorch</a:t>
            </a:r>
          </a:p>
          <a:p>
            <a:pPr lvl="1"/>
            <a:r>
              <a:rPr lang="en-KR" dirty="0"/>
              <a:t>For </a:t>
            </a:r>
            <a:r>
              <a:rPr lang="en-US" dirty="0"/>
              <a:t>Neural network development and </a:t>
            </a:r>
            <a:r>
              <a:rPr lang="en-US" dirty="0" err="1"/>
              <a:t>quantisation</a:t>
            </a:r>
            <a:endParaRPr lang="en-US" dirty="0"/>
          </a:p>
          <a:p>
            <a:pPr lvl="1"/>
            <a:r>
              <a:rPr lang="en-US" dirty="0" err="1"/>
              <a:t>Qnnpack</a:t>
            </a:r>
            <a:r>
              <a:rPr lang="en-US" dirty="0"/>
              <a:t> </a:t>
            </a:r>
            <a:endParaRPr lang="en-KR" dirty="0"/>
          </a:p>
          <a:p>
            <a:r>
              <a:rPr lang="en-KR" dirty="0"/>
              <a:t>Gymnasium</a:t>
            </a:r>
          </a:p>
          <a:p>
            <a:pPr lvl="1"/>
            <a:r>
              <a:rPr lang="en-US" dirty="0"/>
              <a:t>Reinforcement learning environment (</a:t>
            </a:r>
            <a:r>
              <a:rPr lang="en-US" dirty="0" err="1"/>
              <a:t>CartPole</a:t>
            </a:r>
            <a:r>
              <a:rPr lang="en-US" dirty="0"/>
              <a:t>)</a:t>
            </a:r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8044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99-27FE-24BE-B1D7-98D66AF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7919-4C04-ADC5-3112-43F6D8C6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Baseline Model Training:</a:t>
            </a:r>
          </a:p>
          <a:p>
            <a:pPr lvl="1"/>
            <a:r>
              <a:rPr lang="en-US" dirty="0"/>
              <a:t>Train a reinforcement learning policy on the </a:t>
            </a:r>
            <a:r>
              <a:rPr lang="en-US" dirty="0" err="1"/>
              <a:t>CartPole</a:t>
            </a:r>
            <a:r>
              <a:rPr lang="en-US" dirty="0"/>
              <a:t> environment using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Quantization:</a:t>
            </a:r>
          </a:p>
          <a:p>
            <a:pPr lvl="1"/>
            <a:r>
              <a:rPr lang="en-US" dirty="0"/>
              <a:t>Apply PTQ to optimize model size and inference speed.</a:t>
            </a:r>
          </a:p>
          <a:p>
            <a:pPr lvl="1"/>
            <a:r>
              <a:rPr lang="en-US" dirty="0"/>
              <a:t>Fine-tune using QAT to retain accuracy.</a:t>
            </a:r>
          </a:p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Use Interval Neural Networks to verify decision consistency between quantized and unquantized models.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Compare baseline, PTQ, and QAT models based on size, speed, and accuracy.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774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5-99B1-E0A6-5824-7C9BE152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32F2-8BD5-5D4D-B161-087CFD44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Representing real-world decision scenarios in a synthetic environment.</a:t>
            </a:r>
          </a:p>
          <a:p>
            <a:r>
              <a:rPr lang="en-US" dirty="0"/>
              <a:t>Integrate advanced neural network verification tools like NNV or Marabou.</a:t>
            </a:r>
          </a:p>
          <a:p>
            <a:r>
              <a:rPr lang="en-US" dirty="0"/>
              <a:t>Explore mixed-precision </a:t>
            </a:r>
            <a:r>
              <a:rPr lang="en-US" dirty="0" err="1"/>
              <a:t>quantisation</a:t>
            </a:r>
            <a:r>
              <a:rPr lang="en-US" dirty="0"/>
              <a:t>.</a:t>
            </a:r>
          </a:p>
          <a:p>
            <a:r>
              <a:rPr lang="en-US" dirty="0"/>
              <a:t>Extend to larger, more complex neural networks.</a:t>
            </a:r>
          </a:p>
          <a:p>
            <a:r>
              <a:rPr lang="en-US" dirty="0"/>
              <a:t>Verification of original neural network does not guarantee verification of </a:t>
            </a:r>
            <a:r>
              <a:rPr lang="en-US" dirty="0" err="1"/>
              <a:t>quantised</a:t>
            </a:r>
            <a:r>
              <a:rPr lang="en-US" dirty="0"/>
              <a:t> neural network. Thus, verification of </a:t>
            </a:r>
            <a:r>
              <a:rPr lang="en-US" dirty="0" err="1"/>
              <a:t>quantised</a:t>
            </a:r>
            <a:r>
              <a:rPr lang="en-US" dirty="0"/>
              <a:t> neural network does not guarantee verification of original neural network and interval neural network (representation of </a:t>
            </a:r>
            <a:r>
              <a:rPr lang="en-US"/>
              <a:t>unquantised</a:t>
            </a:r>
            <a:r>
              <a:rPr lang="en-US" dirty="0"/>
              <a:t> neural network).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296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 Consistency in Decision-Making under Quantised Constraints</vt:lpstr>
      <vt:lpstr>Problem Statement</vt:lpstr>
      <vt:lpstr>Objectives</vt:lpstr>
      <vt:lpstr>Tools and Technologies</vt:lpstr>
      <vt:lpstr>Methodology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Youngjae Moon</dc:creator>
  <cp:lastModifiedBy>Youngjae Moon</cp:lastModifiedBy>
  <cp:revision>2</cp:revision>
  <dcterms:created xsi:type="dcterms:W3CDTF">2024-11-27T18:54:09Z</dcterms:created>
  <dcterms:modified xsi:type="dcterms:W3CDTF">2024-11-27T19:08:29Z</dcterms:modified>
</cp:coreProperties>
</file>