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8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25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microsoft.com/office/2007/relationships/hdphoto" Target="../media/hdphoto3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45.xml"/><Relationship Id="rId9" Type="http://schemas.microsoft.com/office/2007/relationships/hdphoto" Target="../media/hdphoto3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5622-71FD-4A58-9E1F-A8A948FB8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SPI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2777C-B2EA-4DA1-975F-9445BCD1D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DD, 6/8/2020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0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FDC90-294E-415F-B13C-C17FEAF0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Brief explanation</a:t>
            </a:r>
            <a:endParaRPr lang="en-GB" cap="none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6366517-4D54-4C8B-8FAB-4E6901E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Start with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hes_adc_4e1_example_init</a:t>
            </a:r>
            <a:endParaRPr lang="en-US" dirty="0"/>
          </a:p>
          <a:p>
            <a:r>
              <a:rPr lang="en-US" dirty="0"/>
              <a:t>Just execute the file in MATLAB and everything should work, it is self-contained</a:t>
            </a:r>
          </a:p>
          <a:p>
            <a:r>
              <a:rPr lang="en-GB" dirty="0"/>
              <a:t>It contains a worked-out example of a draft ES/T3 setup</a:t>
            </a:r>
          </a:p>
          <a:p>
            <a:endParaRPr lang="en-GB" dirty="0"/>
          </a:p>
          <a:p>
            <a:r>
              <a:rPr lang="en-GB" dirty="0"/>
              <a:t>We basically work with only two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get_spi_ctrlWords</a:t>
            </a:r>
            <a:r>
              <a:rPr lang="en-GB" dirty="0"/>
              <a:t>: to read data from the SPI (either from MATLAB or from on-chip)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set_spi_ctrlWords</a:t>
            </a:r>
            <a:r>
              <a:rPr lang="en-GB" dirty="0"/>
              <a:t>: to set data in the SPI (either in MATLAB or on-chip)</a:t>
            </a:r>
          </a:p>
          <a:p>
            <a:endParaRPr lang="en-GB" dirty="0"/>
          </a:p>
          <a:p>
            <a:r>
              <a:rPr lang="en-GB" dirty="0"/>
              <a:t>To print the full SPI on the command line: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print_full_spi</a:t>
            </a:r>
            <a:r>
              <a:rPr lang="en-GB" dirty="0"/>
              <a:t>: print SPI (either from MATLAB or from on-chip) on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18DC-C9FF-4E7D-8265-298BE1C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1042FE-32FF-4488-986E-5117672E3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8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FDC90-294E-415F-B13C-C17FEAF0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SPI </a:t>
            </a:r>
            <a:r>
              <a:rPr lang="en-US" cap="none" dirty="0" err="1"/>
              <a:t>init</a:t>
            </a:r>
            <a:r>
              <a:rPr lang="en-US" cap="none" dirty="0"/>
              <a:t> phase</a:t>
            </a:r>
            <a:endParaRPr lang="en-GB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DED367-201C-4447-990C-7141E75B6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8" y="1849438"/>
            <a:ext cx="4318000" cy="3225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18DC-C9FF-4E7D-8265-298BE1C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19C311-B99C-461A-BBE9-B6435CD4B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/>
              <a:t>reset and config</a:t>
            </a:r>
            <a:endParaRPr lang="en-GB" cap="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7A3EF9-112B-4DCA-ADF4-3A52DE96A97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anchor="t"/>
          <a:lstStyle/>
          <a:p>
            <a:r>
              <a:rPr lang="en-US" dirty="0"/>
              <a:t>This part is the initialization phase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SPI </a:t>
            </a:r>
            <a:r>
              <a:rPr lang="en-US" dirty="0">
                <a:solidFill>
                  <a:schemeClr val="accent1"/>
                </a:solidFill>
              </a:rPr>
              <a:t>reset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ES</a:t>
            </a:r>
            <a:r>
              <a:rPr lang="en-US" dirty="0"/>
              <a:t> chain and slaves config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T3</a:t>
            </a:r>
            <a:r>
              <a:rPr lang="en-US" dirty="0"/>
              <a:t> chain and slaves config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233E21-0262-43F2-8549-0B6CEED25888}"/>
              </a:ext>
            </a:extLst>
          </p:cNvPr>
          <p:cNvSpPr/>
          <p:nvPr/>
        </p:nvSpPr>
        <p:spPr>
          <a:xfrm flipH="1">
            <a:off x="3683000" y="2247900"/>
            <a:ext cx="571500" cy="1692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288B-A995-4A7E-AD6A-C27873C56680}"/>
              </a:ext>
            </a:extLst>
          </p:cNvPr>
          <p:cNvSpPr txBox="1"/>
          <p:nvPr/>
        </p:nvSpPr>
        <p:spPr>
          <a:xfrm>
            <a:off x="3681105" y="2319217"/>
            <a:ext cx="67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reset</a:t>
            </a:r>
            <a:endParaRPr lang="en-GB" sz="1600" b="1" dirty="0" err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A9578-C506-4FA3-AE73-A3754CA66691}"/>
              </a:ext>
            </a:extLst>
          </p:cNvPr>
          <p:cNvSpPr txBox="1"/>
          <p:nvPr/>
        </p:nvSpPr>
        <p:spPr>
          <a:xfrm>
            <a:off x="3833452" y="2958570"/>
            <a:ext cx="4379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ES</a:t>
            </a:r>
            <a:endParaRPr lang="en-GB" sz="1600" b="1" dirty="0" err="1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F2702-DE63-43D3-8806-091901FF9502}"/>
              </a:ext>
            </a:extLst>
          </p:cNvPr>
          <p:cNvSpPr txBox="1"/>
          <p:nvPr/>
        </p:nvSpPr>
        <p:spPr>
          <a:xfrm>
            <a:off x="3833452" y="4133881"/>
            <a:ext cx="4459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T3</a:t>
            </a:r>
            <a:endParaRPr lang="en-GB" sz="1600" b="1" dirty="0" err="1">
              <a:solidFill>
                <a:schemeClr val="accent5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45F5854-5E64-45CA-A674-5DE60845DAFF}"/>
              </a:ext>
            </a:extLst>
          </p:cNvPr>
          <p:cNvSpPr/>
          <p:nvPr/>
        </p:nvSpPr>
        <p:spPr>
          <a:xfrm>
            <a:off x="3615548" y="2657771"/>
            <a:ext cx="206255" cy="941085"/>
          </a:xfrm>
          <a:prstGeom prst="rightBrace">
            <a:avLst/>
          </a:prstGeom>
          <a:solidFill>
            <a:schemeClr val="bg1"/>
          </a:solidFill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B5C8AC3-E3A5-452B-9336-0193638BEF52}"/>
              </a:ext>
            </a:extLst>
          </p:cNvPr>
          <p:cNvSpPr/>
          <p:nvPr/>
        </p:nvSpPr>
        <p:spPr>
          <a:xfrm>
            <a:off x="3615548" y="3814010"/>
            <a:ext cx="206255" cy="941085"/>
          </a:xfrm>
          <a:prstGeom prst="rightBrace">
            <a:avLst/>
          </a:prstGeom>
          <a:solidFill>
            <a:schemeClr val="bg1"/>
          </a:solidFill>
          <a:ln w="381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4858C-A0A9-4E04-9202-B77EECDFDA24}"/>
              </a:ext>
            </a:extLst>
          </p:cNvPr>
          <p:cNvSpPr txBox="1"/>
          <p:nvPr/>
        </p:nvSpPr>
        <p:spPr>
          <a:xfrm>
            <a:off x="160338" y="1458450"/>
            <a:ext cx="4094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hes_adc_4e1_example_init (rows 1-29):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38C705-6103-47B5-A306-6F97A92FC704}"/>
              </a:ext>
            </a:extLst>
          </p:cNvPr>
          <p:cNvSpPr txBox="1">
            <a:spLocks/>
          </p:cNvSpPr>
          <p:nvPr/>
        </p:nvSpPr>
        <p:spPr>
          <a:xfrm>
            <a:off x="160630" y="1078230"/>
            <a:ext cx="4318000" cy="39850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308610" indent="-30861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1pPr>
            <a:lvl2pPr marL="668655" indent="-257175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62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2pPr>
            <a:lvl3pPr marL="102870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3pPr>
            <a:lvl4pPr marL="1440180" indent="-20574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4pPr>
            <a:lvl5pPr marL="1851660" indent="-205740" algn="l" defTabSz="41148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charset="2"/>
              <a:buChar char="§"/>
              <a:defRPr sz="1440" b="0" i="0" kern="1200">
                <a:solidFill>
                  <a:srgbClr val="000000"/>
                </a:solidFill>
                <a:latin typeface="Gill Sans MT"/>
                <a:ea typeface="+mn-ea"/>
                <a:cs typeface="Gill Sans MT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ES</a:t>
            </a:r>
            <a:r>
              <a:rPr lang="en-US" dirty="0"/>
              <a:t> on chain 1, slaves addresses are 1 and 2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T3</a:t>
            </a:r>
            <a:r>
              <a:rPr lang="en-US" dirty="0"/>
              <a:t> on chain 2, slaves addresses are 1, 2 and 3</a:t>
            </a:r>
          </a:p>
          <a:p>
            <a:endParaRPr lang="en-GB" dirty="0"/>
          </a:p>
          <a:p>
            <a:r>
              <a:rPr lang="en-GB" dirty="0"/>
              <a:t>(note that I reused the bit mapping /naming of 3C only for testing, nothing is hard-coded so it does not matter; just stick to a cell array of 480 rows x 4 cols)</a:t>
            </a:r>
          </a:p>
          <a:p>
            <a:r>
              <a:rPr lang="en-US" dirty="0"/>
              <a:t>Slaves can be called in any way:</a:t>
            </a:r>
            <a:br>
              <a:rPr lang="en-US" dirty="0"/>
            </a:br>
            <a:r>
              <a:rPr lang="en-US" dirty="0"/>
              <a:t>here slave1, slave2, </a:t>
            </a:r>
            <a:r>
              <a:rPr lang="en-US" dirty="0" err="1"/>
              <a:t>slaveDITH</a:t>
            </a:r>
            <a:endParaRPr lang="en-US" dirty="0"/>
          </a:p>
        </p:txBody>
      </p:sp>
      <p:pic>
        <p:nvPicPr>
          <p:cNvPr id="2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5C7A0-B342-47F5-944D-E2C190AE960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4587875" y="1141188"/>
            <a:ext cx="4318000" cy="33977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86FDC90-294E-415F-B13C-C17FEAF0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</p:spPr>
        <p:txBody>
          <a:bodyPr/>
          <a:lstStyle/>
          <a:p>
            <a:r>
              <a:rPr lang="en-US" cap="none" dirty="0"/>
              <a:t>Chains and slaves, ADC to SPI mapping</a:t>
            </a: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18DC-C9FF-4E7D-8265-298BE1C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19C311-B99C-461A-BBE9-B6435CD4B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/>
              <a:t>Example setup</a:t>
            </a:r>
            <a:endParaRPr lang="en-GB" cap="none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21F1D33C-A817-48FA-B76A-766DA0DE4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38" y="1141188"/>
            <a:ext cx="4318000" cy="5420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6BFCA3-61AE-4560-B07E-D2DFC049B2D3}"/>
              </a:ext>
            </a:extLst>
          </p:cNvPr>
          <p:cNvSpPr txBox="1"/>
          <p:nvPr/>
        </p:nvSpPr>
        <p:spPr>
          <a:xfrm>
            <a:off x="294335" y="873439"/>
            <a:ext cx="4050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hes_adc_4e1_example_init (rows 31-36):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9ECB0B-A3B9-4986-945B-8141F82BC737}"/>
              </a:ext>
            </a:extLst>
          </p:cNvPr>
          <p:cNvSpPr/>
          <p:nvPr/>
        </p:nvSpPr>
        <p:spPr>
          <a:xfrm>
            <a:off x="838773" y="1086280"/>
            <a:ext cx="3836355" cy="1093155"/>
          </a:xfrm>
          <a:custGeom>
            <a:avLst/>
            <a:gdLst>
              <a:gd name="connsiteX0" fmla="*/ 2461317 w 3836355"/>
              <a:gd name="connsiteY0" fmla="*/ 247506 h 1093155"/>
              <a:gd name="connsiteX1" fmla="*/ 2186310 w 3836355"/>
              <a:gd name="connsiteY1" fmla="*/ 254382 h 1093155"/>
              <a:gd name="connsiteX2" fmla="*/ 1993804 w 3836355"/>
              <a:gd name="connsiteY2" fmla="*/ 261257 h 1093155"/>
              <a:gd name="connsiteX3" fmla="*/ 1643170 w 3836355"/>
              <a:gd name="connsiteY3" fmla="*/ 254382 h 1093155"/>
              <a:gd name="connsiteX4" fmla="*/ 1464415 w 3836355"/>
              <a:gd name="connsiteY4" fmla="*/ 240631 h 1093155"/>
              <a:gd name="connsiteX5" fmla="*/ 1457540 w 3836355"/>
              <a:gd name="connsiteY5" fmla="*/ 220006 h 1093155"/>
              <a:gd name="connsiteX6" fmla="*/ 1443789 w 3836355"/>
              <a:gd name="connsiteY6" fmla="*/ 206255 h 1093155"/>
              <a:gd name="connsiteX7" fmla="*/ 1423164 w 3836355"/>
              <a:gd name="connsiteY7" fmla="*/ 144379 h 1093155"/>
              <a:gd name="connsiteX8" fmla="*/ 1416289 w 3836355"/>
              <a:gd name="connsiteY8" fmla="*/ 123753 h 1093155"/>
              <a:gd name="connsiteX9" fmla="*/ 1423164 w 3836355"/>
              <a:gd name="connsiteY9" fmla="*/ 68752 h 1093155"/>
              <a:gd name="connsiteX10" fmla="*/ 1430039 w 3836355"/>
              <a:gd name="connsiteY10" fmla="*/ 48126 h 1093155"/>
              <a:gd name="connsiteX11" fmla="*/ 1491916 w 3836355"/>
              <a:gd name="connsiteY11" fmla="*/ 41251 h 1093155"/>
              <a:gd name="connsiteX12" fmla="*/ 1588168 w 3836355"/>
              <a:gd name="connsiteY12" fmla="*/ 34376 h 1093155"/>
              <a:gd name="connsiteX13" fmla="*/ 2296313 w 3836355"/>
              <a:gd name="connsiteY13" fmla="*/ 41251 h 1093155"/>
              <a:gd name="connsiteX14" fmla="*/ 2619447 w 3836355"/>
              <a:gd name="connsiteY14" fmla="*/ 34376 h 1093155"/>
              <a:gd name="connsiteX15" fmla="*/ 2770701 w 3836355"/>
              <a:gd name="connsiteY15" fmla="*/ 20625 h 1093155"/>
              <a:gd name="connsiteX16" fmla="*/ 2997582 w 3836355"/>
              <a:gd name="connsiteY16" fmla="*/ 13750 h 1093155"/>
              <a:gd name="connsiteX17" fmla="*/ 3258839 w 3836355"/>
              <a:gd name="connsiteY17" fmla="*/ 0 h 1093155"/>
              <a:gd name="connsiteX18" fmla="*/ 3540722 w 3836355"/>
              <a:gd name="connsiteY18" fmla="*/ 6875 h 1093155"/>
              <a:gd name="connsiteX19" fmla="*/ 3595723 w 3836355"/>
              <a:gd name="connsiteY19" fmla="*/ 13750 h 1093155"/>
              <a:gd name="connsiteX20" fmla="*/ 3643850 w 3836355"/>
              <a:gd name="connsiteY20" fmla="*/ 55001 h 1093155"/>
              <a:gd name="connsiteX21" fmla="*/ 3685101 w 3836355"/>
              <a:gd name="connsiteY21" fmla="*/ 82502 h 1093155"/>
              <a:gd name="connsiteX22" fmla="*/ 3705726 w 3836355"/>
              <a:gd name="connsiteY22" fmla="*/ 96252 h 1093155"/>
              <a:gd name="connsiteX23" fmla="*/ 3726352 w 3836355"/>
              <a:gd name="connsiteY23" fmla="*/ 103128 h 1093155"/>
              <a:gd name="connsiteX24" fmla="*/ 3746977 w 3836355"/>
              <a:gd name="connsiteY24" fmla="*/ 123753 h 1093155"/>
              <a:gd name="connsiteX25" fmla="*/ 3767603 w 3836355"/>
              <a:gd name="connsiteY25" fmla="*/ 130628 h 1093155"/>
              <a:gd name="connsiteX26" fmla="*/ 3774478 w 3836355"/>
              <a:gd name="connsiteY26" fmla="*/ 151254 h 1093155"/>
              <a:gd name="connsiteX27" fmla="*/ 3788229 w 3836355"/>
              <a:gd name="connsiteY27" fmla="*/ 165004 h 1093155"/>
              <a:gd name="connsiteX28" fmla="*/ 3795104 w 3836355"/>
              <a:gd name="connsiteY28" fmla="*/ 185630 h 1093155"/>
              <a:gd name="connsiteX29" fmla="*/ 3808854 w 3836355"/>
              <a:gd name="connsiteY29" fmla="*/ 206255 h 1093155"/>
              <a:gd name="connsiteX30" fmla="*/ 3822604 w 3836355"/>
              <a:gd name="connsiteY30" fmla="*/ 247506 h 1093155"/>
              <a:gd name="connsiteX31" fmla="*/ 3829480 w 3836355"/>
              <a:gd name="connsiteY31" fmla="*/ 268132 h 1093155"/>
              <a:gd name="connsiteX32" fmla="*/ 3836355 w 3836355"/>
              <a:gd name="connsiteY32" fmla="*/ 288758 h 1093155"/>
              <a:gd name="connsiteX33" fmla="*/ 3822604 w 3836355"/>
              <a:gd name="connsiteY33" fmla="*/ 440012 h 1093155"/>
              <a:gd name="connsiteX34" fmla="*/ 3815729 w 3836355"/>
              <a:gd name="connsiteY34" fmla="*/ 460637 h 1093155"/>
              <a:gd name="connsiteX35" fmla="*/ 3808854 w 3836355"/>
              <a:gd name="connsiteY35" fmla="*/ 529389 h 1093155"/>
              <a:gd name="connsiteX36" fmla="*/ 3801979 w 3836355"/>
              <a:gd name="connsiteY36" fmla="*/ 556890 h 1093155"/>
              <a:gd name="connsiteX37" fmla="*/ 3795104 w 3836355"/>
              <a:gd name="connsiteY37" fmla="*/ 598141 h 1093155"/>
              <a:gd name="connsiteX38" fmla="*/ 3788229 w 3836355"/>
              <a:gd name="connsiteY38" fmla="*/ 632517 h 1093155"/>
              <a:gd name="connsiteX39" fmla="*/ 3781353 w 3836355"/>
              <a:gd name="connsiteY39" fmla="*/ 694394 h 1093155"/>
              <a:gd name="connsiteX40" fmla="*/ 3774478 w 3836355"/>
              <a:gd name="connsiteY40" fmla="*/ 715019 h 1093155"/>
              <a:gd name="connsiteX41" fmla="*/ 3767603 w 3836355"/>
              <a:gd name="connsiteY41" fmla="*/ 749395 h 1093155"/>
              <a:gd name="connsiteX42" fmla="*/ 3733227 w 3836355"/>
              <a:gd name="connsiteY42" fmla="*/ 825022 h 1093155"/>
              <a:gd name="connsiteX43" fmla="*/ 3719477 w 3836355"/>
              <a:gd name="connsiteY43" fmla="*/ 838773 h 1093155"/>
              <a:gd name="connsiteX44" fmla="*/ 3705726 w 3836355"/>
              <a:gd name="connsiteY44" fmla="*/ 880024 h 1093155"/>
              <a:gd name="connsiteX45" fmla="*/ 3678225 w 3836355"/>
              <a:gd name="connsiteY45" fmla="*/ 921275 h 1093155"/>
              <a:gd name="connsiteX46" fmla="*/ 3664475 w 3836355"/>
              <a:gd name="connsiteY46" fmla="*/ 941900 h 1093155"/>
              <a:gd name="connsiteX47" fmla="*/ 3650725 w 3836355"/>
              <a:gd name="connsiteY47" fmla="*/ 955651 h 1093155"/>
              <a:gd name="connsiteX48" fmla="*/ 3623224 w 3836355"/>
              <a:gd name="connsiteY48" fmla="*/ 990027 h 1093155"/>
              <a:gd name="connsiteX49" fmla="*/ 3602598 w 3836355"/>
              <a:gd name="connsiteY49" fmla="*/ 1003777 h 1093155"/>
              <a:gd name="connsiteX50" fmla="*/ 3568222 w 3836355"/>
              <a:gd name="connsiteY50" fmla="*/ 1031278 h 1093155"/>
              <a:gd name="connsiteX51" fmla="*/ 3540722 w 3836355"/>
              <a:gd name="connsiteY51" fmla="*/ 1038153 h 1093155"/>
              <a:gd name="connsiteX52" fmla="*/ 3520096 w 3836355"/>
              <a:gd name="connsiteY52" fmla="*/ 1051903 h 1093155"/>
              <a:gd name="connsiteX53" fmla="*/ 3485720 w 3836355"/>
              <a:gd name="connsiteY53" fmla="*/ 1058779 h 1093155"/>
              <a:gd name="connsiteX54" fmla="*/ 3403218 w 3836355"/>
              <a:gd name="connsiteY54" fmla="*/ 1072529 h 1093155"/>
              <a:gd name="connsiteX55" fmla="*/ 3313841 w 3836355"/>
              <a:gd name="connsiteY55" fmla="*/ 1086279 h 1093155"/>
              <a:gd name="connsiteX56" fmla="*/ 2818827 w 3836355"/>
              <a:gd name="connsiteY56" fmla="*/ 1079404 h 1093155"/>
              <a:gd name="connsiteX57" fmla="*/ 2571320 w 3836355"/>
              <a:gd name="connsiteY57" fmla="*/ 1086279 h 1093155"/>
              <a:gd name="connsiteX58" fmla="*/ 1986929 w 3836355"/>
              <a:gd name="connsiteY58" fmla="*/ 1093155 h 1093155"/>
              <a:gd name="connsiteX59" fmla="*/ 1533167 w 3836355"/>
              <a:gd name="connsiteY59" fmla="*/ 1086279 h 1093155"/>
              <a:gd name="connsiteX60" fmla="*/ 1313161 w 3836355"/>
              <a:gd name="connsiteY60" fmla="*/ 1072529 h 1093155"/>
              <a:gd name="connsiteX61" fmla="*/ 515639 w 3836355"/>
              <a:gd name="connsiteY61" fmla="*/ 1058779 h 1093155"/>
              <a:gd name="connsiteX62" fmla="*/ 385010 w 3836355"/>
              <a:gd name="connsiteY62" fmla="*/ 1045028 h 1093155"/>
              <a:gd name="connsiteX63" fmla="*/ 350635 w 3836355"/>
              <a:gd name="connsiteY63" fmla="*/ 1038153 h 1093155"/>
              <a:gd name="connsiteX64" fmla="*/ 295633 w 3836355"/>
              <a:gd name="connsiteY64" fmla="*/ 1031278 h 1093155"/>
              <a:gd name="connsiteX65" fmla="*/ 268132 w 3836355"/>
              <a:gd name="connsiteY65" fmla="*/ 1017528 h 1093155"/>
              <a:gd name="connsiteX66" fmla="*/ 226881 w 3836355"/>
              <a:gd name="connsiteY66" fmla="*/ 1003777 h 1093155"/>
              <a:gd name="connsiteX67" fmla="*/ 206256 w 3836355"/>
              <a:gd name="connsiteY67" fmla="*/ 996902 h 1093155"/>
              <a:gd name="connsiteX68" fmla="*/ 178755 w 3836355"/>
              <a:gd name="connsiteY68" fmla="*/ 983152 h 1093155"/>
              <a:gd name="connsiteX69" fmla="*/ 137504 w 3836355"/>
              <a:gd name="connsiteY69" fmla="*/ 976276 h 1093155"/>
              <a:gd name="connsiteX70" fmla="*/ 82502 w 3836355"/>
              <a:gd name="connsiteY70" fmla="*/ 962526 h 1093155"/>
              <a:gd name="connsiteX71" fmla="*/ 41251 w 3836355"/>
              <a:gd name="connsiteY71" fmla="*/ 948776 h 1093155"/>
              <a:gd name="connsiteX72" fmla="*/ 0 w 3836355"/>
              <a:gd name="connsiteY72" fmla="*/ 928150 h 1093155"/>
              <a:gd name="connsiteX73" fmla="*/ 0 w 3836355"/>
              <a:gd name="connsiteY73" fmla="*/ 921275 h 10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836355" h="1093155">
                <a:moveTo>
                  <a:pt x="2461317" y="247506"/>
                </a:moveTo>
                <a:lnTo>
                  <a:pt x="2186310" y="254382"/>
                </a:lnTo>
                <a:cubicBezTo>
                  <a:pt x="2122128" y="256270"/>
                  <a:pt x="2058014" y="261257"/>
                  <a:pt x="1993804" y="261257"/>
                </a:cubicBezTo>
                <a:cubicBezTo>
                  <a:pt x="1876904" y="261257"/>
                  <a:pt x="1760048" y="256674"/>
                  <a:pt x="1643170" y="254382"/>
                </a:cubicBezTo>
                <a:cubicBezTo>
                  <a:pt x="1583585" y="249798"/>
                  <a:pt x="1483313" y="297325"/>
                  <a:pt x="1464415" y="240631"/>
                </a:cubicBezTo>
                <a:cubicBezTo>
                  <a:pt x="1462123" y="233756"/>
                  <a:pt x="1461269" y="226220"/>
                  <a:pt x="1457540" y="220006"/>
                </a:cubicBezTo>
                <a:cubicBezTo>
                  <a:pt x="1454205" y="214448"/>
                  <a:pt x="1448373" y="210839"/>
                  <a:pt x="1443789" y="206255"/>
                </a:cubicBezTo>
                <a:lnTo>
                  <a:pt x="1423164" y="144379"/>
                </a:lnTo>
                <a:lnTo>
                  <a:pt x="1416289" y="123753"/>
                </a:lnTo>
                <a:cubicBezTo>
                  <a:pt x="1418581" y="105419"/>
                  <a:pt x="1419859" y="86930"/>
                  <a:pt x="1423164" y="68752"/>
                </a:cubicBezTo>
                <a:cubicBezTo>
                  <a:pt x="1424460" y="61622"/>
                  <a:pt x="1423310" y="50818"/>
                  <a:pt x="1430039" y="48126"/>
                </a:cubicBezTo>
                <a:cubicBezTo>
                  <a:pt x="1449307" y="40419"/>
                  <a:pt x="1471241" y="43049"/>
                  <a:pt x="1491916" y="41251"/>
                </a:cubicBezTo>
                <a:cubicBezTo>
                  <a:pt x="1523961" y="38465"/>
                  <a:pt x="1556084" y="36668"/>
                  <a:pt x="1588168" y="34376"/>
                </a:cubicBezTo>
                <a:lnTo>
                  <a:pt x="2296313" y="41251"/>
                </a:lnTo>
                <a:cubicBezTo>
                  <a:pt x="2404049" y="41251"/>
                  <a:pt x="2511769" y="37907"/>
                  <a:pt x="2619447" y="34376"/>
                </a:cubicBezTo>
                <a:cubicBezTo>
                  <a:pt x="3178166" y="16056"/>
                  <a:pt x="2428717" y="37307"/>
                  <a:pt x="2770701" y="20625"/>
                </a:cubicBezTo>
                <a:cubicBezTo>
                  <a:pt x="2846273" y="16939"/>
                  <a:pt x="2921967" y="16403"/>
                  <a:pt x="2997582" y="13750"/>
                </a:cubicBezTo>
                <a:cubicBezTo>
                  <a:pt x="3159034" y="8085"/>
                  <a:pt x="3128531" y="9307"/>
                  <a:pt x="3258839" y="0"/>
                </a:cubicBezTo>
                <a:lnTo>
                  <a:pt x="3540722" y="6875"/>
                </a:lnTo>
                <a:cubicBezTo>
                  <a:pt x="3559183" y="7628"/>
                  <a:pt x="3577898" y="8889"/>
                  <a:pt x="3595723" y="13750"/>
                </a:cubicBezTo>
                <a:cubicBezTo>
                  <a:pt x="3613708" y="18655"/>
                  <a:pt x="3631574" y="46817"/>
                  <a:pt x="3643850" y="55001"/>
                </a:cubicBezTo>
                <a:lnTo>
                  <a:pt x="3685101" y="82502"/>
                </a:lnTo>
                <a:cubicBezTo>
                  <a:pt x="3691976" y="87085"/>
                  <a:pt x="3697887" y="93639"/>
                  <a:pt x="3705726" y="96252"/>
                </a:cubicBezTo>
                <a:lnTo>
                  <a:pt x="3726352" y="103128"/>
                </a:lnTo>
                <a:cubicBezTo>
                  <a:pt x="3733227" y="110003"/>
                  <a:pt x="3738887" y="118360"/>
                  <a:pt x="3746977" y="123753"/>
                </a:cubicBezTo>
                <a:cubicBezTo>
                  <a:pt x="3753007" y="127773"/>
                  <a:pt x="3762478" y="125503"/>
                  <a:pt x="3767603" y="130628"/>
                </a:cubicBezTo>
                <a:cubicBezTo>
                  <a:pt x="3772728" y="135753"/>
                  <a:pt x="3770749" y="145040"/>
                  <a:pt x="3774478" y="151254"/>
                </a:cubicBezTo>
                <a:cubicBezTo>
                  <a:pt x="3777813" y="156812"/>
                  <a:pt x="3783645" y="160421"/>
                  <a:pt x="3788229" y="165004"/>
                </a:cubicBezTo>
                <a:cubicBezTo>
                  <a:pt x="3790521" y="171879"/>
                  <a:pt x="3791863" y="179148"/>
                  <a:pt x="3795104" y="185630"/>
                </a:cubicBezTo>
                <a:cubicBezTo>
                  <a:pt x="3798799" y="193020"/>
                  <a:pt x="3805498" y="198704"/>
                  <a:pt x="3808854" y="206255"/>
                </a:cubicBezTo>
                <a:cubicBezTo>
                  <a:pt x="3814741" y="219500"/>
                  <a:pt x="3818021" y="233756"/>
                  <a:pt x="3822604" y="247506"/>
                </a:cubicBezTo>
                <a:lnTo>
                  <a:pt x="3829480" y="268132"/>
                </a:lnTo>
                <a:lnTo>
                  <a:pt x="3836355" y="288758"/>
                </a:lnTo>
                <a:cubicBezTo>
                  <a:pt x="3833396" y="333143"/>
                  <a:pt x="3832004" y="393016"/>
                  <a:pt x="3822604" y="440012"/>
                </a:cubicBezTo>
                <a:cubicBezTo>
                  <a:pt x="3821183" y="447118"/>
                  <a:pt x="3818021" y="453762"/>
                  <a:pt x="3815729" y="460637"/>
                </a:cubicBezTo>
                <a:cubicBezTo>
                  <a:pt x="3813437" y="483554"/>
                  <a:pt x="3812111" y="506589"/>
                  <a:pt x="3808854" y="529389"/>
                </a:cubicBezTo>
                <a:cubicBezTo>
                  <a:pt x="3807518" y="538743"/>
                  <a:pt x="3803832" y="547624"/>
                  <a:pt x="3801979" y="556890"/>
                </a:cubicBezTo>
                <a:cubicBezTo>
                  <a:pt x="3799245" y="570559"/>
                  <a:pt x="3797598" y="584426"/>
                  <a:pt x="3795104" y="598141"/>
                </a:cubicBezTo>
                <a:cubicBezTo>
                  <a:pt x="3793014" y="609638"/>
                  <a:pt x="3789882" y="620949"/>
                  <a:pt x="3788229" y="632517"/>
                </a:cubicBezTo>
                <a:cubicBezTo>
                  <a:pt x="3785294" y="653061"/>
                  <a:pt x="3784765" y="673924"/>
                  <a:pt x="3781353" y="694394"/>
                </a:cubicBezTo>
                <a:cubicBezTo>
                  <a:pt x="3780162" y="701542"/>
                  <a:pt x="3776236" y="707988"/>
                  <a:pt x="3774478" y="715019"/>
                </a:cubicBezTo>
                <a:cubicBezTo>
                  <a:pt x="3771644" y="726356"/>
                  <a:pt x="3770437" y="738058"/>
                  <a:pt x="3767603" y="749395"/>
                </a:cubicBezTo>
                <a:cubicBezTo>
                  <a:pt x="3762321" y="770524"/>
                  <a:pt x="3741131" y="817118"/>
                  <a:pt x="3733227" y="825022"/>
                </a:cubicBezTo>
                <a:lnTo>
                  <a:pt x="3719477" y="838773"/>
                </a:lnTo>
                <a:cubicBezTo>
                  <a:pt x="3714893" y="852523"/>
                  <a:pt x="3713766" y="867964"/>
                  <a:pt x="3705726" y="880024"/>
                </a:cubicBezTo>
                <a:lnTo>
                  <a:pt x="3678225" y="921275"/>
                </a:lnTo>
                <a:cubicBezTo>
                  <a:pt x="3673642" y="928150"/>
                  <a:pt x="3670317" y="936057"/>
                  <a:pt x="3664475" y="941900"/>
                </a:cubicBezTo>
                <a:cubicBezTo>
                  <a:pt x="3659892" y="946484"/>
                  <a:pt x="3654774" y="950589"/>
                  <a:pt x="3650725" y="955651"/>
                </a:cubicBezTo>
                <a:cubicBezTo>
                  <a:pt x="3634849" y="975496"/>
                  <a:pt x="3641663" y="975276"/>
                  <a:pt x="3623224" y="990027"/>
                </a:cubicBezTo>
                <a:cubicBezTo>
                  <a:pt x="3616772" y="995189"/>
                  <a:pt x="3609050" y="998615"/>
                  <a:pt x="3602598" y="1003777"/>
                </a:cubicBezTo>
                <a:cubicBezTo>
                  <a:pt x="3585535" y="1017428"/>
                  <a:pt x="3591017" y="1021509"/>
                  <a:pt x="3568222" y="1031278"/>
                </a:cubicBezTo>
                <a:cubicBezTo>
                  <a:pt x="3559537" y="1035000"/>
                  <a:pt x="3549889" y="1035861"/>
                  <a:pt x="3540722" y="1038153"/>
                </a:cubicBezTo>
                <a:cubicBezTo>
                  <a:pt x="3533847" y="1042736"/>
                  <a:pt x="3527833" y="1049002"/>
                  <a:pt x="3520096" y="1051903"/>
                </a:cubicBezTo>
                <a:cubicBezTo>
                  <a:pt x="3509154" y="1056006"/>
                  <a:pt x="3497228" y="1056748"/>
                  <a:pt x="3485720" y="1058779"/>
                </a:cubicBezTo>
                <a:lnTo>
                  <a:pt x="3403218" y="1072529"/>
                </a:lnTo>
                <a:cubicBezTo>
                  <a:pt x="3345983" y="1082068"/>
                  <a:pt x="3375767" y="1077433"/>
                  <a:pt x="3313841" y="1086279"/>
                </a:cubicBezTo>
                <a:lnTo>
                  <a:pt x="2818827" y="1079404"/>
                </a:lnTo>
                <a:cubicBezTo>
                  <a:pt x="2736293" y="1079404"/>
                  <a:pt x="2653843" y="1084915"/>
                  <a:pt x="2571320" y="1086279"/>
                </a:cubicBezTo>
                <a:lnTo>
                  <a:pt x="1986929" y="1093155"/>
                </a:lnTo>
                <a:lnTo>
                  <a:pt x="1533167" y="1086279"/>
                </a:lnTo>
                <a:cubicBezTo>
                  <a:pt x="936149" y="1072064"/>
                  <a:pt x="1794078" y="1086673"/>
                  <a:pt x="1313161" y="1072529"/>
                </a:cubicBezTo>
                <a:cubicBezTo>
                  <a:pt x="1220813" y="1069813"/>
                  <a:pt x="582315" y="1059854"/>
                  <a:pt x="515639" y="1058779"/>
                </a:cubicBezTo>
                <a:lnTo>
                  <a:pt x="385010" y="1045028"/>
                </a:lnTo>
                <a:cubicBezTo>
                  <a:pt x="373442" y="1043375"/>
                  <a:pt x="362184" y="1039930"/>
                  <a:pt x="350635" y="1038153"/>
                </a:cubicBezTo>
                <a:cubicBezTo>
                  <a:pt x="332373" y="1035344"/>
                  <a:pt x="313967" y="1033570"/>
                  <a:pt x="295633" y="1031278"/>
                </a:cubicBezTo>
                <a:cubicBezTo>
                  <a:pt x="286466" y="1026695"/>
                  <a:pt x="277648" y="1021334"/>
                  <a:pt x="268132" y="1017528"/>
                </a:cubicBezTo>
                <a:cubicBezTo>
                  <a:pt x="254674" y="1012145"/>
                  <a:pt x="240631" y="1008361"/>
                  <a:pt x="226881" y="1003777"/>
                </a:cubicBezTo>
                <a:cubicBezTo>
                  <a:pt x="220006" y="1001485"/>
                  <a:pt x="212738" y="1000143"/>
                  <a:pt x="206256" y="996902"/>
                </a:cubicBezTo>
                <a:cubicBezTo>
                  <a:pt x="197089" y="992319"/>
                  <a:pt x="188572" y="986097"/>
                  <a:pt x="178755" y="983152"/>
                </a:cubicBezTo>
                <a:cubicBezTo>
                  <a:pt x="165403" y="979146"/>
                  <a:pt x="151135" y="979197"/>
                  <a:pt x="137504" y="976276"/>
                </a:cubicBezTo>
                <a:cubicBezTo>
                  <a:pt x="119025" y="972316"/>
                  <a:pt x="100430" y="968502"/>
                  <a:pt x="82502" y="962526"/>
                </a:cubicBezTo>
                <a:lnTo>
                  <a:pt x="41251" y="948776"/>
                </a:lnTo>
                <a:cubicBezTo>
                  <a:pt x="24477" y="943185"/>
                  <a:pt x="13326" y="941476"/>
                  <a:pt x="0" y="928150"/>
                </a:cubicBezTo>
                <a:lnTo>
                  <a:pt x="0" y="921275"/>
                </a:lnTo>
              </a:path>
            </a:pathLst>
          </a:cu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872EE03-7841-406E-9445-CFD5026E1687}"/>
              </a:ext>
            </a:extLst>
          </p:cNvPr>
          <p:cNvSpPr/>
          <p:nvPr/>
        </p:nvSpPr>
        <p:spPr>
          <a:xfrm>
            <a:off x="130629" y="1368162"/>
            <a:ext cx="4338243" cy="1093155"/>
          </a:xfrm>
          <a:custGeom>
            <a:avLst/>
            <a:gdLst>
              <a:gd name="connsiteX0" fmla="*/ 2220685 w 4338243"/>
              <a:gd name="connsiteY0" fmla="*/ 323134 h 1093155"/>
              <a:gd name="connsiteX1" fmla="*/ 2172559 w 4338243"/>
              <a:gd name="connsiteY1" fmla="*/ 288758 h 1093155"/>
              <a:gd name="connsiteX2" fmla="*/ 2158809 w 4338243"/>
              <a:gd name="connsiteY2" fmla="*/ 247507 h 1093155"/>
              <a:gd name="connsiteX3" fmla="*/ 2151933 w 4338243"/>
              <a:gd name="connsiteY3" fmla="*/ 226882 h 1093155"/>
              <a:gd name="connsiteX4" fmla="*/ 2145058 w 4338243"/>
              <a:gd name="connsiteY4" fmla="*/ 206256 h 1093155"/>
              <a:gd name="connsiteX5" fmla="*/ 2151933 w 4338243"/>
              <a:gd name="connsiteY5" fmla="*/ 116879 h 1093155"/>
              <a:gd name="connsiteX6" fmla="*/ 2158809 w 4338243"/>
              <a:gd name="connsiteY6" fmla="*/ 89378 h 1093155"/>
              <a:gd name="connsiteX7" fmla="*/ 2179434 w 4338243"/>
              <a:gd name="connsiteY7" fmla="*/ 75627 h 1093155"/>
              <a:gd name="connsiteX8" fmla="*/ 2193185 w 4338243"/>
              <a:gd name="connsiteY8" fmla="*/ 61877 h 1093155"/>
              <a:gd name="connsiteX9" fmla="*/ 2234436 w 4338243"/>
              <a:gd name="connsiteY9" fmla="*/ 55002 h 1093155"/>
              <a:gd name="connsiteX10" fmla="*/ 2261936 w 4338243"/>
              <a:gd name="connsiteY10" fmla="*/ 48127 h 1093155"/>
              <a:gd name="connsiteX11" fmla="*/ 2750075 w 4338243"/>
              <a:gd name="connsiteY11" fmla="*/ 41252 h 1093155"/>
              <a:gd name="connsiteX12" fmla="*/ 3423843 w 4338243"/>
              <a:gd name="connsiteY12" fmla="*/ 27501 h 1093155"/>
              <a:gd name="connsiteX13" fmla="*/ 3561347 w 4338243"/>
              <a:gd name="connsiteY13" fmla="*/ 13751 h 1093155"/>
              <a:gd name="connsiteX14" fmla="*/ 3685100 w 4338243"/>
              <a:gd name="connsiteY14" fmla="*/ 0 h 1093155"/>
              <a:gd name="connsiteX15" fmla="*/ 3891356 w 4338243"/>
              <a:gd name="connsiteY15" fmla="*/ 13751 h 1093155"/>
              <a:gd name="connsiteX16" fmla="*/ 4221365 w 4338243"/>
              <a:gd name="connsiteY16" fmla="*/ 20626 h 1093155"/>
              <a:gd name="connsiteX17" fmla="*/ 4262616 w 4338243"/>
              <a:gd name="connsiteY17" fmla="*/ 34376 h 1093155"/>
              <a:gd name="connsiteX18" fmla="*/ 4290117 w 4338243"/>
              <a:gd name="connsiteY18" fmla="*/ 61877 h 1093155"/>
              <a:gd name="connsiteX19" fmla="*/ 4310742 w 4338243"/>
              <a:gd name="connsiteY19" fmla="*/ 103128 h 1093155"/>
              <a:gd name="connsiteX20" fmla="*/ 4324493 w 4338243"/>
              <a:gd name="connsiteY20" fmla="*/ 151255 h 1093155"/>
              <a:gd name="connsiteX21" fmla="*/ 4338243 w 4338243"/>
              <a:gd name="connsiteY21" fmla="*/ 171880 h 1093155"/>
              <a:gd name="connsiteX22" fmla="*/ 4324493 w 4338243"/>
              <a:gd name="connsiteY22" fmla="*/ 247507 h 1093155"/>
              <a:gd name="connsiteX23" fmla="*/ 4310742 w 4338243"/>
              <a:gd name="connsiteY23" fmla="*/ 261258 h 1093155"/>
              <a:gd name="connsiteX24" fmla="*/ 4303867 w 4338243"/>
              <a:gd name="connsiteY24" fmla="*/ 281883 h 1093155"/>
              <a:gd name="connsiteX25" fmla="*/ 4283242 w 4338243"/>
              <a:gd name="connsiteY25" fmla="*/ 295633 h 1093155"/>
              <a:gd name="connsiteX26" fmla="*/ 4248866 w 4338243"/>
              <a:gd name="connsiteY26" fmla="*/ 316259 h 1093155"/>
              <a:gd name="connsiteX27" fmla="*/ 4228240 w 4338243"/>
              <a:gd name="connsiteY27" fmla="*/ 330009 h 1093155"/>
              <a:gd name="connsiteX28" fmla="*/ 4200739 w 4338243"/>
              <a:gd name="connsiteY28" fmla="*/ 336885 h 1093155"/>
              <a:gd name="connsiteX29" fmla="*/ 4152613 w 4338243"/>
              <a:gd name="connsiteY29" fmla="*/ 350635 h 1093155"/>
              <a:gd name="connsiteX30" fmla="*/ 4076986 w 4338243"/>
              <a:gd name="connsiteY30" fmla="*/ 357510 h 1093155"/>
              <a:gd name="connsiteX31" fmla="*/ 3719476 w 4338243"/>
              <a:gd name="connsiteY31" fmla="*/ 364385 h 1093155"/>
              <a:gd name="connsiteX32" fmla="*/ 3196962 w 4338243"/>
              <a:gd name="connsiteY32" fmla="*/ 378136 h 1093155"/>
              <a:gd name="connsiteX33" fmla="*/ 2942580 w 4338243"/>
              <a:gd name="connsiteY33" fmla="*/ 391886 h 1093155"/>
              <a:gd name="connsiteX34" fmla="*/ 2736324 w 4338243"/>
              <a:gd name="connsiteY34" fmla="*/ 398761 h 1093155"/>
              <a:gd name="connsiteX35" fmla="*/ 2688198 w 4338243"/>
              <a:gd name="connsiteY35" fmla="*/ 405636 h 1093155"/>
              <a:gd name="connsiteX36" fmla="*/ 2351314 w 4338243"/>
              <a:gd name="connsiteY36" fmla="*/ 419387 h 1093155"/>
              <a:gd name="connsiteX37" fmla="*/ 2035055 w 4338243"/>
              <a:gd name="connsiteY37" fmla="*/ 412512 h 1093155"/>
              <a:gd name="connsiteX38" fmla="*/ 1870051 w 4338243"/>
              <a:gd name="connsiteY38" fmla="*/ 405636 h 1093155"/>
              <a:gd name="connsiteX39" fmla="*/ 281882 w 4338243"/>
              <a:gd name="connsiteY39" fmla="*/ 412512 h 1093155"/>
              <a:gd name="connsiteX40" fmla="*/ 151254 w 4338243"/>
              <a:gd name="connsiteY40" fmla="*/ 419387 h 1093155"/>
              <a:gd name="connsiteX41" fmla="*/ 41251 w 4338243"/>
              <a:gd name="connsiteY41" fmla="*/ 433137 h 1093155"/>
              <a:gd name="connsiteX42" fmla="*/ 6875 w 4338243"/>
              <a:gd name="connsiteY42" fmla="*/ 495014 h 1093155"/>
              <a:gd name="connsiteX43" fmla="*/ 0 w 4338243"/>
              <a:gd name="connsiteY43" fmla="*/ 522515 h 1093155"/>
              <a:gd name="connsiteX44" fmla="*/ 6875 w 4338243"/>
              <a:gd name="connsiteY44" fmla="*/ 653143 h 1093155"/>
              <a:gd name="connsiteX45" fmla="*/ 20625 w 4338243"/>
              <a:gd name="connsiteY45" fmla="*/ 701270 h 1093155"/>
              <a:gd name="connsiteX46" fmla="*/ 41251 w 4338243"/>
              <a:gd name="connsiteY46" fmla="*/ 749396 h 1093155"/>
              <a:gd name="connsiteX47" fmla="*/ 61876 w 4338243"/>
              <a:gd name="connsiteY47" fmla="*/ 790647 h 1093155"/>
              <a:gd name="connsiteX48" fmla="*/ 82502 w 4338243"/>
              <a:gd name="connsiteY48" fmla="*/ 831898 h 1093155"/>
              <a:gd name="connsiteX49" fmla="*/ 103127 w 4338243"/>
              <a:gd name="connsiteY49" fmla="*/ 873149 h 1093155"/>
              <a:gd name="connsiteX50" fmla="*/ 116878 w 4338243"/>
              <a:gd name="connsiteY50" fmla="*/ 886900 h 1093155"/>
              <a:gd name="connsiteX51" fmla="*/ 130628 w 4338243"/>
              <a:gd name="connsiteY51" fmla="*/ 914400 h 1093155"/>
              <a:gd name="connsiteX52" fmla="*/ 144379 w 4338243"/>
              <a:gd name="connsiteY52" fmla="*/ 928151 h 1093155"/>
              <a:gd name="connsiteX53" fmla="*/ 171879 w 4338243"/>
              <a:gd name="connsiteY53" fmla="*/ 962527 h 1093155"/>
              <a:gd name="connsiteX54" fmla="*/ 192505 w 4338243"/>
              <a:gd name="connsiteY54" fmla="*/ 969402 h 1093155"/>
              <a:gd name="connsiteX55" fmla="*/ 213130 w 4338243"/>
              <a:gd name="connsiteY55" fmla="*/ 983152 h 1093155"/>
              <a:gd name="connsiteX56" fmla="*/ 226881 w 4338243"/>
              <a:gd name="connsiteY56" fmla="*/ 996903 h 1093155"/>
              <a:gd name="connsiteX57" fmla="*/ 247506 w 4338243"/>
              <a:gd name="connsiteY57" fmla="*/ 1003778 h 1093155"/>
              <a:gd name="connsiteX58" fmla="*/ 268132 w 4338243"/>
              <a:gd name="connsiteY58" fmla="*/ 1017528 h 1093155"/>
              <a:gd name="connsiteX59" fmla="*/ 309383 w 4338243"/>
              <a:gd name="connsiteY59" fmla="*/ 1031279 h 1093155"/>
              <a:gd name="connsiteX60" fmla="*/ 330009 w 4338243"/>
              <a:gd name="connsiteY60" fmla="*/ 1045029 h 1093155"/>
              <a:gd name="connsiteX61" fmla="*/ 371260 w 4338243"/>
              <a:gd name="connsiteY61" fmla="*/ 1058779 h 1093155"/>
              <a:gd name="connsiteX62" fmla="*/ 405636 w 4338243"/>
              <a:gd name="connsiteY62" fmla="*/ 1079405 h 1093155"/>
              <a:gd name="connsiteX63" fmla="*/ 426261 w 4338243"/>
              <a:gd name="connsiteY63" fmla="*/ 1093155 h 10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338243" h="1093155">
                <a:moveTo>
                  <a:pt x="2220685" y="323134"/>
                </a:moveTo>
                <a:cubicBezTo>
                  <a:pt x="2214909" y="319668"/>
                  <a:pt x="2179188" y="302017"/>
                  <a:pt x="2172559" y="288758"/>
                </a:cubicBezTo>
                <a:cubicBezTo>
                  <a:pt x="2166077" y="275794"/>
                  <a:pt x="2163393" y="261257"/>
                  <a:pt x="2158809" y="247507"/>
                </a:cubicBezTo>
                <a:lnTo>
                  <a:pt x="2151933" y="226882"/>
                </a:lnTo>
                <a:lnTo>
                  <a:pt x="2145058" y="206256"/>
                </a:lnTo>
                <a:cubicBezTo>
                  <a:pt x="2147350" y="176464"/>
                  <a:pt x="2148442" y="146555"/>
                  <a:pt x="2151933" y="116879"/>
                </a:cubicBezTo>
                <a:cubicBezTo>
                  <a:pt x="2153037" y="107495"/>
                  <a:pt x="2153568" y="97240"/>
                  <a:pt x="2158809" y="89378"/>
                </a:cubicBezTo>
                <a:cubicBezTo>
                  <a:pt x="2163392" y="82503"/>
                  <a:pt x="2172982" y="80789"/>
                  <a:pt x="2179434" y="75627"/>
                </a:cubicBezTo>
                <a:cubicBezTo>
                  <a:pt x="2184496" y="71578"/>
                  <a:pt x="2187116" y="64153"/>
                  <a:pt x="2193185" y="61877"/>
                </a:cubicBezTo>
                <a:cubicBezTo>
                  <a:pt x="2206237" y="56982"/>
                  <a:pt x="2220767" y="57736"/>
                  <a:pt x="2234436" y="55002"/>
                </a:cubicBezTo>
                <a:cubicBezTo>
                  <a:pt x="2243701" y="53149"/>
                  <a:pt x="2252491" y="48379"/>
                  <a:pt x="2261936" y="48127"/>
                </a:cubicBezTo>
                <a:cubicBezTo>
                  <a:pt x="2424607" y="43789"/>
                  <a:pt x="2587365" y="43717"/>
                  <a:pt x="2750075" y="41252"/>
                </a:cubicBezTo>
                <a:lnTo>
                  <a:pt x="3423843" y="27501"/>
                </a:lnTo>
                <a:cubicBezTo>
                  <a:pt x="3635499" y="9863"/>
                  <a:pt x="3404817" y="30227"/>
                  <a:pt x="3561347" y="13751"/>
                </a:cubicBezTo>
                <a:cubicBezTo>
                  <a:pt x="3688128" y="406"/>
                  <a:pt x="3589499" y="13659"/>
                  <a:pt x="3685100" y="0"/>
                </a:cubicBezTo>
                <a:lnTo>
                  <a:pt x="3891356" y="13751"/>
                </a:lnTo>
                <a:cubicBezTo>
                  <a:pt x="4001329" y="17188"/>
                  <a:pt x="4111362" y="18334"/>
                  <a:pt x="4221365" y="20626"/>
                </a:cubicBezTo>
                <a:cubicBezTo>
                  <a:pt x="4235115" y="25209"/>
                  <a:pt x="4252367" y="24127"/>
                  <a:pt x="4262616" y="34376"/>
                </a:cubicBezTo>
                <a:lnTo>
                  <a:pt x="4290117" y="61877"/>
                </a:lnTo>
                <a:cubicBezTo>
                  <a:pt x="4307396" y="113715"/>
                  <a:pt x="4284090" y="49824"/>
                  <a:pt x="4310742" y="103128"/>
                </a:cubicBezTo>
                <a:cubicBezTo>
                  <a:pt x="4324127" y="129897"/>
                  <a:pt x="4311270" y="120401"/>
                  <a:pt x="4324493" y="151255"/>
                </a:cubicBezTo>
                <a:cubicBezTo>
                  <a:pt x="4327748" y="158850"/>
                  <a:pt x="4333660" y="165005"/>
                  <a:pt x="4338243" y="171880"/>
                </a:cubicBezTo>
                <a:cubicBezTo>
                  <a:pt x="4337444" y="177472"/>
                  <a:pt x="4330976" y="234541"/>
                  <a:pt x="4324493" y="247507"/>
                </a:cubicBezTo>
                <a:cubicBezTo>
                  <a:pt x="4321594" y="253305"/>
                  <a:pt x="4315326" y="256674"/>
                  <a:pt x="4310742" y="261258"/>
                </a:cubicBezTo>
                <a:cubicBezTo>
                  <a:pt x="4308450" y="268133"/>
                  <a:pt x="4308394" y="276224"/>
                  <a:pt x="4303867" y="281883"/>
                </a:cubicBezTo>
                <a:cubicBezTo>
                  <a:pt x="4298705" y="288335"/>
                  <a:pt x="4289694" y="290471"/>
                  <a:pt x="4283242" y="295633"/>
                </a:cubicBezTo>
                <a:cubicBezTo>
                  <a:pt x="4238481" y="331442"/>
                  <a:pt x="4304580" y="288403"/>
                  <a:pt x="4248866" y="316259"/>
                </a:cubicBezTo>
                <a:cubicBezTo>
                  <a:pt x="4241475" y="319954"/>
                  <a:pt x="4235835" y="326754"/>
                  <a:pt x="4228240" y="330009"/>
                </a:cubicBezTo>
                <a:cubicBezTo>
                  <a:pt x="4219555" y="333731"/>
                  <a:pt x="4209825" y="334289"/>
                  <a:pt x="4200739" y="336885"/>
                </a:cubicBezTo>
                <a:cubicBezTo>
                  <a:pt x="4182180" y="342188"/>
                  <a:pt x="4172762" y="347949"/>
                  <a:pt x="4152613" y="350635"/>
                </a:cubicBezTo>
                <a:cubicBezTo>
                  <a:pt x="4127522" y="353980"/>
                  <a:pt x="4102286" y="356707"/>
                  <a:pt x="4076986" y="357510"/>
                </a:cubicBezTo>
                <a:cubicBezTo>
                  <a:pt x="3957854" y="361292"/>
                  <a:pt x="3838646" y="362093"/>
                  <a:pt x="3719476" y="364385"/>
                </a:cubicBezTo>
                <a:cubicBezTo>
                  <a:pt x="3531009" y="411509"/>
                  <a:pt x="3716708" y="367308"/>
                  <a:pt x="3196962" y="378136"/>
                </a:cubicBezTo>
                <a:cubicBezTo>
                  <a:pt x="2845419" y="385460"/>
                  <a:pt x="3171891" y="381221"/>
                  <a:pt x="2942580" y="391886"/>
                </a:cubicBezTo>
                <a:cubicBezTo>
                  <a:pt x="2873864" y="395082"/>
                  <a:pt x="2805076" y="396469"/>
                  <a:pt x="2736324" y="398761"/>
                </a:cubicBezTo>
                <a:cubicBezTo>
                  <a:pt x="2720282" y="401053"/>
                  <a:pt x="2704336" y="404169"/>
                  <a:pt x="2688198" y="405636"/>
                </a:cubicBezTo>
                <a:cubicBezTo>
                  <a:pt x="2578588" y="415601"/>
                  <a:pt x="2458187" y="416244"/>
                  <a:pt x="2351314" y="419387"/>
                </a:cubicBezTo>
                <a:lnTo>
                  <a:pt x="2035055" y="412512"/>
                </a:lnTo>
                <a:cubicBezTo>
                  <a:pt x="1980028" y="410940"/>
                  <a:pt x="1925100" y="405636"/>
                  <a:pt x="1870051" y="405636"/>
                </a:cubicBezTo>
                <a:lnTo>
                  <a:pt x="281882" y="412512"/>
                </a:lnTo>
                <a:lnTo>
                  <a:pt x="151254" y="419387"/>
                </a:lnTo>
                <a:cubicBezTo>
                  <a:pt x="59795" y="425103"/>
                  <a:pt x="88976" y="417229"/>
                  <a:pt x="41251" y="433137"/>
                </a:cubicBezTo>
                <a:cubicBezTo>
                  <a:pt x="16628" y="470071"/>
                  <a:pt x="15951" y="463247"/>
                  <a:pt x="6875" y="495014"/>
                </a:cubicBezTo>
                <a:cubicBezTo>
                  <a:pt x="4279" y="504100"/>
                  <a:pt x="2292" y="513348"/>
                  <a:pt x="0" y="522515"/>
                </a:cubicBezTo>
                <a:cubicBezTo>
                  <a:pt x="2292" y="566058"/>
                  <a:pt x="3098" y="609704"/>
                  <a:pt x="6875" y="653143"/>
                </a:cubicBezTo>
                <a:cubicBezTo>
                  <a:pt x="8218" y="668590"/>
                  <a:pt x="16353" y="686317"/>
                  <a:pt x="20625" y="701270"/>
                </a:cubicBezTo>
                <a:cubicBezTo>
                  <a:pt x="31723" y="740115"/>
                  <a:pt x="20318" y="717997"/>
                  <a:pt x="41251" y="749396"/>
                </a:cubicBezTo>
                <a:cubicBezTo>
                  <a:pt x="58532" y="801240"/>
                  <a:pt x="35220" y="737333"/>
                  <a:pt x="61876" y="790647"/>
                </a:cubicBezTo>
                <a:cubicBezTo>
                  <a:pt x="90333" y="847563"/>
                  <a:pt x="43103" y="772805"/>
                  <a:pt x="82502" y="831898"/>
                </a:cubicBezTo>
                <a:cubicBezTo>
                  <a:pt x="89763" y="853683"/>
                  <a:pt x="87895" y="854110"/>
                  <a:pt x="103127" y="873149"/>
                </a:cubicBezTo>
                <a:cubicBezTo>
                  <a:pt x="107176" y="878211"/>
                  <a:pt x="113282" y="881506"/>
                  <a:pt x="116878" y="886900"/>
                </a:cubicBezTo>
                <a:cubicBezTo>
                  <a:pt x="122563" y="895427"/>
                  <a:pt x="124943" y="905873"/>
                  <a:pt x="130628" y="914400"/>
                </a:cubicBezTo>
                <a:cubicBezTo>
                  <a:pt x="134224" y="919794"/>
                  <a:pt x="140330" y="923089"/>
                  <a:pt x="144379" y="928151"/>
                </a:cubicBezTo>
                <a:cubicBezTo>
                  <a:pt x="153025" y="938958"/>
                  <a:pt x="159112" y="954866"/>
                  <a:pt x="171879" y="962527"/>
                </a:cubicBezTo>
                <a:cubicBezTo>
                  <a:pt x="178093" y="966256"/>
                  <a:pt x="185630" y="967110"/>
                  <a:pt x="192505" y="969402"/>
                </a:cubicBezTo>
                <a:cubicBezTo>
                  <a:pt x="199380" y="973985"/>
                  <a:pt x="206678" y="977990"/>
                  <a:pt x="213130" y="983152"/>
                </a:cubicBezTo>
                <a:cubicBezTo>
                  <a:pt x="218192" y="987201"/>
                  <a:pt x="221323" y="993568"/>
                  <a:pt x="226881" y="996903"/>
                </a:cubicBezTo>
                <a:cubicBezTo>
                  <a:pt x="233095" y="1000632"/>
                  <a:pt x="241024" y="1000537"/>
                  <a:pt x="247506" y="1003778"/>
                </a:cubicBezTo>
                <a:cubicBezTo>
                  <a:pt x="254897" y="1007473"/>
                  <a:pt x="260581" y="1014172"/>
                  <a:pt x="268132" y="1017528"/>
                </a:cubicBezTo>
                <a:cubicBezTo>
                  <a:pt x="281377" y="1023415"/>
                  <a:pt x="297323" y="1023239"/>
                  <a:pt x="309383" y="1031279"/>
                </a:cubicBezTo>
                <a:cubicBezTo>
                  <a:pt x="316258" y="1035862"/>
                  <a:pt x="322458" y="1041673"/>
                  <a:pt x="330009" y="1045029"/>
                </a:cubicBezTo>
                <a:cubicBezTo>
                  <a:pt x="343254" y="1050915"/>
                  <a:pt x="371260" y="1058779"/>
                  <a:pt x="371260" y="1058779"/>
                </a:cubicBezTo>
                <a:cubicBezTo>
                  <a:pt x="398116" y="1085637"/>
                  <a:pt x="369937" y="1061556"/>
                  <a:pt x="405636" y="1079405"/>
                </a:cubicBezTo>
                <a:cubicBezTo>
                  <a:pt x="413026" y="1083100"/>
                  <a:pt x="426261" y="1093155"/>
                  <a:pt x="426261" y="1093155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105183B-34B2-46F9-B5F1-BBC0A6BC7FC8}"/>
              </a:ext>
            </a:extLst>
          </p:cNvPr>
          <p:cNvSpPr/>
          <p:nvPr/>
        </p:nvSpPr>
        <p:spPr>
          <a:xfrm>
            <a:off x="1086280" y="1141188"/>
            <a:ext cx="1150364" cy="542046"/>
          </a:xfrm>
          <a:prstGeom prst="roundRect">
            <a:avLst/>
          </a:prstGeom>
          <a:noFill/>
          <a:ln w="19050">
            <a:solidFill>
              <a:srgbClr val="FF8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7ABD86-8D25-4694-AA79-CE314A356854}"/>
              </a:ext>
            </a:extLst>
          </p:cNvPr>
          <p:cNvSpPr/>
          <p:nvPr/>
        </p:nvSpPr>
        <p:spPr>
          <a:xfrm>
            <a:off x="6875" y="1643170"/>
            <a:ext cx="1058779" cy="1808174"/>
          </a:xfrm>
          <a:custGeom>
            <a:avLst/>
            <a:gdLst>
              <a:gd name="connsiteX0" fmla="*/ 1058779 w 1058779"/>
              <a:gd name="connsiteY0" fmla="*/ 0 h 1808174"/>
              <a:gd name="connsiteX1" fmla="*/ 488139 w 1058779"/>
              <a:gd name="connsiteY1" fmla="*/ 48126 h 1808174"/>
              <a:gd name="connsiteX2" fmla="*/ 330009 w 1058779"/>
              <a:gd name="connsiteY2" fmla="*/ 61877 h 1808174"/>
              <a:gd name="connsiteX3" fmla="*/ 240632 w 1058779"/>
              <a:gd name="connsiteY3" fmla="*/ 75627 h 1808174"/>
              <a:gd name="connsiteX4" fmla="*/ 192505 w 1058779"/>
              <a:gd name="connsiteY4" fmla="*/ 96253 h 1808174"/>
              <a:gd name="connsiteX5" fmla="*/ 171880 w 1058779"/>
              <a:gd name="connsiteY5" fmla="*/ 110003 h 1808174"/>
              <a:gd name="connsiteX6" fmla="*/ 151254 w 1058779"/>
              <a:gd name="connsiteY6" fmla="*/ 116878 h 1808174"/>
              <a:gd name="connsiteX7" fmla="*/ 130629 w 1058779"/>
              <a:gd name="connsiteY7" fmla="*/ 137504 h 1808174"/>
              <a:gd name="connsiteX8" fmla="*/ 103128 w 1058779"/>
              <a:gd name="connsiteY8" fmla="*/ 171880 h 1808174"/>
              <a:gd name="connsiteX9" fmla="*/ 82502 w 1058779"/>
              <a:gd name="connsiteY9" fmla="*/ 213131 h 1808174"/>
              <a:gd name="connsiteX10" fmla="*/ 68752 w 1058779"/>
              <a:gd name="connsiteY10" fmla="*/ 254382 h 1808174"/>
              <a:gd name="connsiteX11" fmla="*/ 41251 w 1058779"/>
              <a:gd name="connsiteY11" fmla="*/ 302508 h 1808174"/>
              <a:gd name="connsiteX12" fmla="*/ 34376 w 1058779"/>
              <a:gd name="connsiteY12" fmla="*/ 343759 h 1808174"/>
              <a:gd name="connsiteX13" fmla="*/ 27501 w 1058779"/>
              <a:gd name="connsiteY13" fmla="*/ 371260 h 1808174"/>
              <a:gd name="connsiteX14" fmla="*/ 20626 w 1058779"/>
              <a:gd name="connsiteY14" fmla="*/ 412511 h 1808174"/>
              <a:gd name="connsiteX15" fmla="*/ 13751 w 1058779"/>
              <a:gd name="connsiteY15" fmla="*/ 440012 h 1808174"/>
              <a:gd name="connsiteX16" fmla="*/ 0 w 1058779"/>
              <a:gd name="connsiteY16" fmla="*/ 508764 h 1808174"/>
              <a:gd name="connsiteX17" fmla="*/ 6875 w 1058779"/>
              <a:gd name="connsiteY17" fmla="*/ 776896 h 1808174"/>
              <a:gd name="connsiteX18" fmla="*/ 13751 w 1058779"/>
              <a:gd name="connsiteY18" fmla="*/ 845648 h 1808174"/>
              <a:gd name="connsiteX19" fmla="*/ 27501 w 1058779"/>
              <a:gd name="connsiteY19" fmla="*/ 893774 h 1808174"/>
              <a:gd name="connsiteX20" fmla="*/ 34376 w 1058779"/>
              <a:gd name="connsiteY20" fmla="*/ 935025 h 1808174"/>
              <a:gd name="connsiteX21" fmla="*/ 48127 w 1058779"/>
              <a:gd name="connsiteY21" fmla="*/ 969401 h 1808174"/>
              <a:gd name="connsiteX22" fmla="*/ 55002 w 1058779"/>
              <a:gd name="connsiteY22" fmla="*/ 1031278 h 1808174"/>
              <a:gd name="connsiteX23" fmla="*/ 68752 w 1058779"/>
              <a:gd name="connsiteY23" fmla="*/ 1058779 h 1808174"/>
              <a:gd name="connsiteX24" fmla="*/ 82502 w 1058779"/>
              <a:gd name="connsiteY24" fmla="*/ 1093155 h 1808174"/>
              <a:gd name="connsiteX25" fmla="*/ 96253 w 1058779"/>
              <a:gd name="connsiteY25" fmla="*/ 1141281 h 1808174"/>
              <a:gd name="connsiteX26" fmla="*/ 110003 w 1058779"/>
              <a:gd name="connsiteY26" fmla="*/ 1175657 h 1808174"/>
              <a:gd name="connsiteX27" fmla="*/ 130629 w 1058779"/>
              <a:gd name="connsiteY27" fmla="*/ 1223783 h 1808174"/>
              <a:gd name="connsiteX28" fmla="*/ 165005 w 1058779"/>
              <a:gd name="connsiteY28" fmla="*/ 1299410 h 1808174"/>
              <a:gd name="connsiteX29" fmla="*/ 178755 w 1058779"/>
              <a:gd name="connsiteY29" fmla="*/ 1326911 h 1808174"/>
              <a:gd name="connsiteX30" fmla="*/ 192505 w 1058779"/>
              <a:gd name="connsiteY30" fmla="*/ 1368162 h 1808174"/>
              <a:gd name="connsiteX31" fmla="*/ 206256 w 1058779"/>
              <a:gd name="connsiteY31" fmla="*/ 1388788 h 1808174"/>
              <a:gd name="connsiteX32" fmla="*/ 226881 w 1058779"/>
              <a:gd name="connsiteY32" fmla="*/ 1430039 h 1808174"/>
              <a:gd name="connsiteX33" fmla="*/ 247507 w 1058779"/>
              <a:gd name="connsiteY33" fmla="*/ 1478165 h 1808174"/>
              <a:gd name="connsiteX34" fmla="*/ 275008 w 1058779"/>
              <a:gd name="connsiteY34" fmla="*/ 1519416 h 1808174"/>
              <a:gd name="connsiteX35" fmla="*/ 281883 w 1058779"/>
              <a:gd name="connsiteY35" fmla="*/ 1540042 h 1808174"/>
              <a:gd name="connsiteX36" fmla="*/ 309384 w 1058779"/>
              <a:gd name="connsiteY36" fmla="*/ 1588168 h 1808174"/>
              <a:gd name="connsiteX37" fmla="*/ 330009 w 1058779"/>
              <a:gd name="connsiteY37" fmla="*/ 1615669 h 1808174"/>
              <a:gd name="connsiteX38" fmla="*/ 343760 w 1058779"/>
              <a:gd name="connsiteY38" fmla="*/ 1629419 h 1808174"/>
              <a:gd name="connsiteX39" fmla="*/ 385011 w 1058779"/>
              <a:gd name="connsiteY39" fmla="*/ 1684421 h 1808174"/>
              <a:gd name="connsiteX40" fmla="*/ 419387 w 1058779"/>
              <a:gd name="connsiteY40" fmla="*/ 1725672 h 1808174"/>
              <a:gd name="connsiteX41" fmla="*/ 433137 w 1058779"/>
              <a:gd name="connsiteY41" fmla="*/ 1746298 h 1808174"/>
              <a:gd name="connsiteX42" fmla="*/ 474388 w 1058779"/>
              <a:gd name="connsiteY42" fmla="*/ 1773798 h 1808174"/>
              <a:gd name="connsiteX43" fmla="*/ 488139 w 1058779"/>
              <a:gd name="connsiteY43" fmla="*/ 1787549 h 1808174"/>
              <a:gd name="connsiteX44" fmla="*/ 515639 w 1058779"/>
              <a:gd name="connsiteY44" fmla="*/ 1808174 h 180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8779" h="1808174">
                <a:moveTo>
                  <a:pt x="1058779" y="0"/>
                </a:moveTo>
                <a:cubicBezTo>
                  <a:pt x="762581" y="74049"/>
                  <a:pt x="950461" y="40290"/>
                  <a:pt x="488139" y="48126"/>
                </a:cubicBezTo>
                <a:cubicBezTo>
                  <a:pt x="336184" y="57623"/>
                  <a:pt x="425876" y="49094"/>
                  <a:pt x="330009" y="61877"/>
                </a:cubicBezTo>
                <a:cubicBezTo>
                  <a:pt x="294224" y="66649"/>
                  <a:pt x="273639" y="67376"/>
                  <a:pt x="240632" y="75627"/>
                </a:cubicBezTo>
                <a:cubicBezTo>
                  <a:pt x="223489" y="79913"/>
                  <a:pt x="207812" y="87506"/>
                  <a:pt x="192505" y="96253"/>
                </a:cubicBezTo>
                <a:cubicBezTo>
                  <a:pt x="185331" y="100353"/>
                  <a:pt x="179270" y="106308"/>
                  <a:pt x="171880" y="110003"/>
                </a:cubicBezTo>
                <a:cubicBezTo>
                  <a:pt x="165398" y="113244"/>
                  <a:pt x="158129" y="114586"/>
                  <a:pt x="151254" y="116878"/>
                </a:cubicBezTo>
                <a:cubicBezTo>
                  <a:pt x="144379" y="123753"/>
                  <a:pt x="136854" y="130035"/>
                  <a:pt x="130629" y="137504"/>
                </a:cubicBezTo>
                <a:cubicBezTo>
                  <a:pt x="87261" y="189546"/>
                  <a:pt x="143134" y="131871"/>
                  <a:pt x="103128" y="171880"/>
                </a:cubicBezTo>
                <a:cubicBezTo>
                  <a:pt x="78054" y="247101"/>
                  <a:pt x="118044" y="133161"/>
                  <a:pt x="82502" y="213131"/>
                </a:cubicBezTo>
                <a:cubicBezTo>
                  <a:pt x="76615" y="226376"/>
                  <a:pt x="76792" y="242322"/>
                  <a:pt x="68752" y="254382"/>
                </a:cubicBezTo>
                <a:cubicBezTo>
                  <a:pt x="49317" y="283535"/>
                  <a:pt x="58697" y="267617"/>
                  <a:pt x="41251" y="302508"/>
                </a:cubicBezTo>
                <a:cubicBezTo>
                  <a:pt x="38959" y="316258"/>
                  <a:pt x="37110" y="330090"/>
                  <a:pt x="34376" y="343759"/>
                </a:cubicBezTo>
                <a:cubicBezTo>
                  <a:pt x="32523" y="353025"/>
                  <a:pt x="29354" y="361994"/>
                  <a:pt x="27501" y="371260"/>
                </a:cubicBezTo>
                <a:cubicBezTo>
                  <a:pt x="24767" y="384929"/>
                  <a:pt x="23360" y="398842"/>
                  <a:pt x="20626" y="412511"/>
                </a:cubicBezTo>
                <a:cubicBezTo>
                  <a:pt x="18773" y="421777"/>
                  <a:pt x="15731" y="430773"/>
                  <a:pt x="13751" y="440012"/>
                </a:cubicBezTo>
                <a:cubicBezTo>
                  <a:pt x="8854" y="462864"/>
                  <a:pt x="0" y="508764"/>
                  <a:pt x="0" y="508764"/>
                </a:cubicBezTo>
                <a:cubicBezTo>
                  <a:pt x="2292" y="598141"/>
                  <a:pt x="3229" y="687564"/>
                  <a:pt x="6875" y="776896"/>
                </a:cubicBezTo>
                <a:cubicBezTo>
                  <a:pt x="7814" y="799908"/>
                  <a:pt x="10494" y="822848"/>
                  <a:pt x="13751" y="845648"/>
                </a:cubicBezTo>
                <a:cubicBezTo>
                  <a:pt x="15910" y="860758"/>
                  <a:pt x="22603" y="879080"/>
                  <a:pt x="27501" y="893774"/>
                </a:cubicBezTo>
                <a:cubicBezTo>
                  <a:pt x="29793" y="907524"/>
                  <a:pt x="30708" y="921576"/>
                  <a:pt x="34376" y="935025"/>
                </a:cubicBezTo>
                <a:cubicBezTo>
                  <a:pt x="37623" y="946932"/>
                  <a:pt x="45541" y="957334"/>
                  <a:pt x="48127" y="969401"/>
                </a:cubicBezTo>
                <a:cubicBezTo>
                  <a:pt x="52475" y="989693"/>
                  <a:pt x="50336" y="1011057"/>
                  <a:pt x="55002" y="1031278"/>
                </a:cubicBezTo>
                <a:cubicBezTo>
                  <a:pt x="57306" y="1041264"/>
                  <a:pt x="64590" y="1049413"/>
                  <a:pt x="68752" y="1058779"/>
                </a:cubicBezTo>
                <a:cubicBezTo>
                  <a:pt x="73764" y="1070057"/>
                  <a:pt x="78169" y="1081600"/>
                  <a:pt x="82502" y="1093155"/>
                </a:cubicBezTo>
                <a:cubicBezTo>
                  <a:pt x="102370" y="1146136"/>
                  <a:pt x="74577" y="1076250"/>
                  <a:pt x="96253" y="1141281"/>
                </a:cubicBezTo>
                <a:cubicBezTo>
                  <a:pt x="100156" y="1152989"/>
                  <a:pt x="105670" y="1164101"/>
                  <a:pt x="110003" y="1175657"/>
                </a:cubicBezTo>
                <a:cubicBezTo>
                  <a:pt x="125176" y="1216119"/>
                  <a:pt x="106486" y="1175500"/>
                  <a:pt x="130629" y="1223783"/>
                </a:cubicBezTo>
                <a:cubicBezTo>
                  <a:pt x="146737" y="1288218"/>
                  <a:pt x="131016" y="1265422"/>
                  <a:pt x="165005" y="1299410"/>
                </a:cubicBezTo>
                <a:cubicBezTo>
                  <a:pt x="169588" y="1308577"/>
                  <a:pt x="174949" y="1317395"/>
                  <a:pt x="178755" y="1326911"/>
                </a:cubicBezTo>
                <a:cubicBezTo>
                  <a:pt x="184138" y="1340368"/>
                  <a:pt x="184465" y="1356102"/>
                  <a:pt x="192505" y="1368162"/>
                </a:cubicBezTo>
                <a:lnTo>
                  <a:pt x="206256" y="1388788"/>
                </a:lnTo>
                <a:cubicBezTo>
                  <a:pt x="223535" y="1440625"/>
                  <a:pt x="200228" y="1376732"/>
                  <a:pt x="226881" y="1430039"/>
                </a:cubicBezTo>
                <a:cubicBezTo>
                  <a:pt x="255324" y="1486925"/>
                  <a:pt x="204600" y="1406655"/>
                  <a:pt x="247507" y="1478165"/>
                </a:cubicBezTo>
                <a:cubicBezTo>
                  <a:pt x="256010" y="1492336"/>
                  <a:pt x="275008" y="1519416"/>
                  <a:pt x="275008" y="1519416"/>
                </a:cubicBezTo>
                <a:cubicBezTo>
                  <a:pt x="277300" y="1526291"/>
                  <a:pt x="279028" y="1533381"/>
                  <a:pt x="281883" y="1540042"/>
                </a:cubicBezTo>
                <a:cubicBezTo>
                  <a:pt x="290518" y="1560191"/>
                  <a:pt x="297051" y="1570902"/>
                  <a:pt x="309384" y="1588168"/>
                </a:cubicBezTo>
                <a:cubicBezTo>
                  <a:pt x="316044" y="1597492"/>
                  <a:pt x="322673" y="1606866"/>
                  <a:pt x="330009" y="1615669"/>
                </a:cubicBezTo>
                <a:cubicBezTo>
                  <a:pt x="334159" y="1620649"/>
                  <a:pt x="339176" y="1624836"/>
                  <a:pt x="343760" y="1629419"/>
                </a:cubicBezTo>
                <a:cubicBezTo>
                  <a:pt x="361648" y="1683086"/>
                  <a:pt x="332342" y="1605414"/>
                  <a:pt x="385011" y="1684421"/>
                </a:cubicBezTo>
                <a:cubicBezTo>
                  <a:pt x="419150" y="1735632"/>
                  <a:pt x="375273" y="1672735"/>
                  <a:pt x="419387" y="1725672"/>
                </a:cubicBezTo>
                <a:cubicBezTo>
                  <a:pt x="424677" y="1732020"/>
                  <a:pt x="426918" y="1740857"/>
                  <a:pt x="433137" y="1746298"/>
                </a:cubicBezTo>
                <a:cubicBezTo>
                  <a:pt x="445574" y="1757180"/>
                  <a:pt x="462703" y="1762113"/>
                  <a:pt x="474388" y="1773798"/>
                </a:cubicBezTo>
                <a:cubicBezTo>
                  <a:pt x="478972" y="1778382"/>
                  <a:pt x="483077" y="1783500"/>
                  <a:pt x="488139" y="1787549"/>
                </a:cubicBezTo>
                <a:cubicBezTo>
                  <a:pt x="527009" y="1818646"/>
                  <a:pt x="496823" y="1789358"/>
                  <a:pt x="515639" y="1808174"/>
                </a:cubicBezTo>
              </a:path>
            </a:pathLst>
          </a:custGeom>
          <a:noFill/>
          <a:ln w="19050">
            <a:solidFill>
              <a:srgbClr val="FF800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BFD096-73B4-4775-9F79-1413B993C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38" y="1141188"/>
            <a:ext cx="4318000" cy="7015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86FDC90-294E-415F-B13C-C17FEAF0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get_SPI_ctrlWords</a:t>
            </a:r>
            <a:r>
              <a:rPr lang="en-US" cap="none" dirty="0"/>
              <a:t> SPI read function</a:t>
            </a: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18DC-C9FF-4E7D-8265-298BE1C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19C311-B99C-461A-BBE9-B6435CD4B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/>
              <a:t>3 example of usage</a:t>
            </a:r>
            <a:endParaRPr lang="en-GB" cap="non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70808-C1CE-4EEB-80B1-80A94F939E0D}"/>
              </a:ext>
            </a:extLst>
          </p:cNvPr>
          <p:cNvSpPr txBox="1"/>
          <p:nvPr/>
        </p:nvSpPr>
        <p:spPr>
          <a:xfrm>
            <a:off x="294335" y="873439"/>
            <a:ext cx="4050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hes_adc_4e1_example_init (rows 39-46):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FBA89D-50FE-4B9D-85E8-32B3382939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Always same inputs, 3 example of usage: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standard: print orange warnings in command window if control word/slave not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quiet warning: no orange warnings in command windows but still print summary of what went wrong and why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FF"/>
                </a:solidFill>
              </a:rPr>
              <a:t>totally quiet</a:t>
            </a:r>
            <a:r>
              <a:rPr lang="en-US" dirty="0"/>
              <a:t>: suppress all output so the warning are not shown</a:t>
            </a:r>
          </a:p>
          <a:p>
            <a:r>
              <a:rPr lang="en-GB" dirty="0"/>
              <a:t>1 and 2 gives </a:t>
            </a:r>
            <a:r>
              <a:rPr lang="en-GB" dirty="0">
                <a:solidFill>
                  <a:srgbClr val="FF8000"/>
                </a:solidFill>
              </a:rPr>
              <a:t>same info</a:t>
            </a:r>
            <a:r>
              <a:rPr lang="en-GB" dirty="0"/>
              <a:t> in a different way</a:t>
            </a:r>
          </a:p>
          <a:p>
            <a:r>
              <a:rPr lang="en-GB" dirty="0"/>
              <a:t>Quite resistant to abuses in term of wrong control word / slave name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131CCA-7713-40C9-8785-CD16DDCC8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28"/>
          <a:stretch/>
        </p:blipFill>
        <p:spPr>
          <a:xfrm>
            <a:off x="242838" y="1972753"/>
            <a:ext cx="4318000" cy="17705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85B811-960D-478E-BE47-B81D75C47519}"/>
              </a:ext>
            </a:extLst>
          </p:cNvPr>
          <p:cNvSpPr txBox="1"/>
          <p:nvPr/>
        </p:nvSpPr>
        <p:spPr>
          <a:xfrm>
            <a:off x="25350" y="12379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1.</a:t>
            </a:r>
            <a:endParaRPr lang="en-GB" sz="1200" dirty="0" err="1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55A09-706B-4BEA-85DF-C9DE96208B64}"/>
              </a:ext>
            </a:extLst>
          </p:cNvPr>
          <p:cNvSpPr txBox="1"/>
          <p:nvPr/>
        </p:nvSpPr>
        <p:spPr>
          <a:xfrm>
            <a:off x="25350" y="13903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2.</a:t>
            </a:r>
            <a:endParaRPr lang="en-GB" sz="1200" dirty="0" err="1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22CCE-E5B9-4FBA-9A75-82ABAEA7D143}"/>
              </a:ext>
            </a:extLst>
          </p:cNvPr>
          <p:cNvSpPr txBox="1"/>
          <p:nvPr/>
        </p:nvSpPr>
        <p:spPr>
          <a:xfrm>
            <a:off x="25350" y="15427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3.</a:t>
            </a:r>
            <a:endParaRPr lang="en-GB" sz="1200" dirty="0" err="1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3354A0-6FC4-4785-ACD4-7CA778391DC6}"/>
              </a:ext>
            </a:extLst>
          </p:cNvPr>
          <p:cNvSpPr txBox="1"/>
          <p:nvPr/>
        </p:nvSpPr>
        <p:spPr>
          <a:xfrm>
            <a:off x="25350" y="241503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1.</a:t>
            </a:r>
            <a:endParaRPr lang="en-GB" sz="1200" dirty="0" err="1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3687A7-36AD-447C-8692-68F49BCEDD61}"/>
              </a:ext>
            </a:extLst>
          </p:cNvPr>
          <p:cNvSpPr txBox="1"/>
          <p:nvPr/>
        </p:nvSpPr>
        <p:spPr>
          <a:xfrm>
            <a:off x="25350" y="330647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2.</a:t>
            </a:r>
            <a:endParaRPr lang="en-GB" sz="1200" dirty="0" err="1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BA4DBE-F21F-4A54-95E5-D30AFD36A4C9}"/>
              </a:ext>
            </a:extLst>
          </p:cNvPr>
          <p:cNvSpPr txBox="1"/>
          <p:nvPr/>
        </p:nvSpPr>
        <p:spPr>
          <a:xfrm>
            <a:off x="25350" y="393115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3.</a:t>
            </a:r>
            <a:endParaRPr lang="en-GB" sz="1200" dirty="0" err="1">
              <a:solidFill>
                <a:schemeClr val="tx2"/>
              </a:solidFill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F39C920D-D54D-43B2-84E5-D64452A02F44}"/>
              </a:ext>
            </a:extLst>
          </p:cNvPr>
          <p:cNvSpPr/>
          <p:nvPr/>
        </p:nvSpPr>
        <p:spPr>
          <a:xfrm>
            <a:off x="25350" y="3146616"/>
            <a:ext cx="212774" cy="596709"/>
          </a:xfrm>
          <a:prstGeom prst="leftBracket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76D6617B-096E-4C19-BE38-45683AAD4246}"/>
              </a:ext>
            </a:extLst>
          </p:cNvPr>
          <p:cNvSpPr/>
          <p:nvPr/>
        </p:nvSpPr>
        <p:spPr>
          <a:xfrm>
            <a:off x="25350" y="2003567"/>
            <a:ext cx="212774" cy="1099927"/>
          </a:xfrm>
          <a:prstGeom prst="leftBracket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ABF11E-811E-4BA4-A4EB-510A45CCFC26}"/>
              </a:ext>
            </a:extLst>
          </p:cNvPr>
          <p:cNvSpPr txBox="1"/>
          <p:nvPr/>
        </p:nvSpPr>
        <p:spPr>
          <a:xfrm>
            <a:off x="4799661" y="206983"/>
            <a:ext cx="3100130" cy="738664"/>
          </a:xfrm>
          <a:prstGeom prst="rect">
            <a:avLst/>
          </a:prstGeom>
          <a:solidFill>
            <a:schemeClr val="bg1"/>
          </a:solidFill>
          <a:ln w="12700">
            <a:solidFill>
              <a:srgbClr val="FF8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8000"/>
                </a:solidFill>
              </a:rPr>
              <a:t>Cal word “D_hdac_calWord2_p” not found in slave1</a:t>
            </a:r>
          </a:p>
          <a:p>
            <a:r>
              <a:rPr lang="en-US" sz="1050" dirty="0">
                <a:solidFill>
                  <a:srgbClr val="FF8000"/>
                </a:solidFill>
              </a:rPr>
              <a:t>Cal word “foo” not found in slave1</a:t>
            </a:r>
          </a:p>
          <a:p>
            <a:r>
              <a:rPr lang="en-US" sz="1050" dirty="0">
                <a:solidFill>
                  <a:srgbClr val="FF8000"/>
                </a:solidFill>
              </a:rPr>
              <a:t>Cal word “foo” not found in slave2</a:t>
            </a:r>
          </a:p>
          <a:p>
            <a:r>
              <a:rPr lang="en-US" sz="1050" dirty="0">
                <a:solidFill>
                  <a:srgbClr val="FF8000"/>
                </a:solidFill>
              </a:rPr>
              <a:t>Slave “bar” not found in SPI</a:t>
            </a:r>
            <a:endParaRPr lang="en-GB" sz="1050" dirty="0">
              <a:solidFill>
                <a:srgbClr val="FF8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385BEEA-1678-4DFE-8A20-8241A6D46765}"/>
              </a:ext>
            </a:extLst>
          </p:cNvPr>
          <p:cNvSpPr/>
          <p:nvPr/>
        </p:nvSpPr>
        <p:spPr>
          <a:xfrm>
            <a:off x="320624" y="3886550"/>
            <a:ext cx="756000" cy="360000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551ED0-741B-457F-A630-2034F143D00D}"/>
              </a:ext>
            </a:extLst>
          </p:cNvPr>
          <p:cNvSpPr txBox="1"/>
          <p:nvPr/>
        </p:nvSpPr>
        <p:spPr>
          <a:xfrm>
            <a:off x="1076624" y="3912696"/>
            <a:ext cx="3100130" cy="307777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totally quiet: no warning provided at all</a:t>
            </a:r>
            <a:endParaRPr lang="en-GB" sz="1400" dirty="0">
              <a:solidFill>
                <a:srgbClr val="FF00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AA60EA-BDE6-4E23-9CFA-69624BFA7906}"/>
              </a:ext>
            </a:extLst>
          </p:cNvPr>
          <p:cNvCxnSpPr/>
          <p:nvPr/>
        </p:nvCxnSpPr>
        <p:spPr>
          <a:xfrm>
            <a:off x="75198" y="1875905"/>
            <a:ext cx="4140000" cy="0"/>
          </a:xfrm>
          <a:prstGeom prst="line">
            <a:avLst/>
          </a:prstGeom>
          <a:ln w="508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9F5D427-6235-46F6-8F7F-075BC8C052A7}"/>
              </a:ext>
            </a:extLst>
          </p:cNvPr>
          <p:cNvSpPr/>
          <p:nvPr/>
        </p:nvSpPr>
        <p:spPr>
          <a:xfrm>
            <a:off x="3039035" y="739588"/>
            <a:ext cx="1768289" cy="1492624"/>
          </a:xfrm>
          <a:custGeom>
            <a:avLst/>
            <a:gdLst>
              <a:gd name="connsiteX0" fmla="*/ 0 w 1768289"/>
              <a:gd name="connsiteY0" fmla="*/ 1492624 h 1492624"/>
              <a:gd name="connsiteX1" fmla="*/ 194983 w 1768289"/>
              <a:gd name="connsiteY1" fmla="*/ 1485900 h 1492624"/>
              <a:gd name="connsiteX2" fmla="*/ 242047 w 1768289"/>
              <a:gd name="connsiteY2" fmla="*/ 1472453 h 1492624"/>
              <a:gd name="connsiteX3" fmla="*/ 322730 w 1768289"/>
              <a:gd name="connsiteY3" fmla="*/ 1459006 h 1492624"/>
              <a:gd name="connsiteX4" fmla="*/ 389965 w 1768289"/>
              <a:gd name="connsiteY4" fmla="*/ 1438836 h 1492624"/>
              <a:gd name="connsiteX5" fmla="*/ 410136 w 1768289"/>
              <a:gd name="connsiteY5" fmla="*/ 1432112 h 1492624"/>
              <a:gd name="connsiteX6" fmla="*/ 443753 w 1768289"/>
              <a:gd name="connsiteY6" fmla="*/ 1425388 h 1492624"/>
              <a:gd name="connsiteX7" fmla="*/ 470647 w 1768289"/>
              <a:gd name="connsiteY7" fmla="*/ 1418665 h 1492624"/>
              <a:gd name="connsiteX8" fmla="*/ 490818 w 1768289"/>
              <a:gd name="connsiteY8" fmla="*/ 1411941 h 1492624"/>
              <a:gd name="connsiteX9" fmla="*/ 605118 w 1768289"/>
              <a:gd name="connsiteY9" fmla="*/ 1398494 h 1492624"/>
              <a:gd name="connsiteX10" fmla="*/ 652183 w 1768289"/>
              <a:gd name="connsiteY10" fmla="*/ 1385047 h 1492624"/>
              <a:gd name="connsiteX11" fmla="*/ 692524 w 1768289"/>
              <a:gd name="connsiteY11" fmla="*/ 1378324 h 1492624"/>
              <a:gd name="connsiteX12" fmla="*/ 732865 w 1768289"/>
              <a:gd name="connsiteY12" fmla="*/ 1364877 h 1492624"/>
              <a:gd name="connsiteX13" fmla="*/ 753036 w 1768289"/>
              <a:gd name="connsiteY13" fmla="*/ 1358153 h 1492624"/>
              <a:gd name="connsiteX14" fmla="*/ 800100 w 1768289"/>
              <a:gd name="connsiteY14" fmla="*/ 1351430 h 1492624"/>
              <a:gd name="connsiteX15" fmla="*/ 874059 w 1768289"/>
              <a:gd name="connsiteY15" fmla="*/ 1331259 h 1492624"/>
              <a:gd name="connsiteX16" fmla="*/ 894230 w 1768289"/>
              <a:gd name="connsiteY16" fmla="*/ 1324536 h 1492624"/>
              <a:gd name="connsiteX17" fmla="*/ 941294 w 1768289"/>
              <a:gd name="connsiteY17" fmla="*/ 1317812 h 1492624"/>
              <a:gd name="connsiteX18" fmla="*/ 988359 w 1768289"/>
              <a:gd name="connsiteY18" fmla="*/ 1304365 h 1492624"/>
              <a:gd name="connsiteX19" fmla="*/ 1021977 w 1768289"/>
              <a:gd name="connsiteY19" fmla="*/ 1297641 h 1492624"/>
              <a:gd name="connsiteX20" fmla="*/ 1048871 w 1768289"/>
              <a:gd name="connsiteY20" fmla="*/ 1284194 h 1492624"/>
              <a:gd name="connsiteX21" fmla="*/ 1069041 w 1768289"/>
              <a:gd name="connsiteY21" fmla="*/ 1270747 h 1492624"/>
              <a:gd name="connsiteX22" fmla="*/ 1102659 w 1768289"/>
              <a:gd name="connsiteY22" fmla="*/ 1264024 h 1492624"/>
              <a:gd name="connsiteX23" fmla="*/ 1149724 w 1768289"/>
              <a:gd name="connsiteY23" fmla="*/ 1237130 h 1492624"/>
              <a:gd name="connsiteX24" fmla="*/ 1223683 w 1768289"/>
              <a:gd name="connsiteY24" fmla="*/ 1183341 h 1492624"/>
              <a:gd name="connsiteX25" fmla="*/ 1264024 w 1768289"/>
              <a:gd name="connsiteY25" fmla="*/ 1156447 h 1492624"/>
              <a:gd name="connsiteX26" fmla="*/ 1284194 w 1768289"/>
              <a:gd name="connsiteY26" fmla="*/ 1143000 h 1492624"/>
              <a:gd name="connsiteX27" fmla="*/ 1304365 w 1768289"/>
              <a:gd name="connsiteY27" fmla="*/ 1122830 h 1492624"/>
              <a:gd name="connsiteX28" fmla="*/ 1324536 w 1768289"/>
              <a:gd name="connsiteY28" fmla="*/ 1116106 h 1492624"/>
              <a:gd name="connsiteX29" fmla="*/ 1358153 w 1768289"/>
              <a:gd name="connsiteY29" fmla="*/ 1082488 h 1492624"/>
              <a:gd name="connsiteX30" fmla="*/ 1398494 w 1768289"/>
              <a:gd name="connsiteY30" fmla="*/ 1055594 h 1492624"/>
              <a:gd name="connsiteX31" fmla="*/ 1425389 w 1768289"/>
              <a:gd name="connsiteY31" fmla="*/ 1021977 h 1492624"/>
              <a:gd name="connsiteX32" fmla="*/ 1438836 w 1768289"/>
              <a:gd name="connsiteY32" fmla="*/ 1001806 h 1492624"/>
              <a:gd name="connsiteX33" fmla="*/ 1459006 w 1768289"/>
              <a:gd name="connsiteY33" fmla="*/ 988359 h 1492624"/>
              <a:gd name="connsiteX34" fmla="*/ 1485900 w 1768289"/>
              <a:gd name="connsiteY34" fmla="*/ 948018 h 1492624"/>
              <a:gd name="connsiteX35" fmla="*/ 1499347 w 1768289"/>
              <a:gd name="connsiteY35" fmla="*/ 927847 h 1492624"/>
              <a:gd name="connsiteX36" fmla="*/ 1519518 w 1768289"/>
              <a:gd name="connsiteY36" fmla="*/ 887506 h 1492624"/>
              <a:gd name="connsiteX37" fmla="*/ 1526241 w 1768289"/>
              <a:gd name="connsiteY37" fmla="*/ 867336 h 1492624"/>
              <a:gd name="connsiteX38" fmla="*/ 1539689 w 1768289"/>
              <a:gd name="connsiteY38" fmla="*/ 840441 h 1492624"/>
              <a:gd name="connsiteX39" fmla="*/ 1546412 w 1768289"/>
              <a:gd name="connsiteY39" fmla="*/ 800100 h 1492624"/>
              <a:gd name="connsiteX40" fmla="*/ 1553136 w 1768289"/>
              <a:gd name="connsiteY40" fmla="*/ 349624 h 1492624"/>
              <a:gd name="connsiteX41" fmla="*/ 1559859 w 1768289"/>
              <a:gd name="connsiteY41" fmla="*/ 329453 h 1492624"/>
              <a:gd name="connsiteX42" fmla="*/ 1566583 w 1768289"/>
              <a:gd name="connsiteY42" fmla="*/ 295836 h 1492624"/>
              <a:gd name="connsiteX43" fmla="*/ 1586753 w 1768289"/>
              <a:gd name="connsiteY43" fmla="*/ 248771 h 1492624"/>
              <a:gd name="connsiteX44" fmla="*/ 1606924 w 1768289"/>
              <a:gd name="connsiteY44" fmla="*/ 174812 h 1492624"/>
              <a:gd name="connsiteX45" fmla="*/ 1620371 w 1768289"/>
              <a:gd name="connsiteY45" fmla="*/ 154641 h 1492624"/>
              <a:gd name="connsiteX46" fmla="*/ 1633818 w 1768289"/>
              <a:gd name="connsiteY46" fmla="*/ 114300 h 1492624"/>
              <a:gd name="connsiteX47" fmla="*/ 1640541 w 1768289"/>
              <a:gd name="connsiteY47" fmla="*/ 94130 h 1492624"/>
              <a:gd name="connsiteX48" fmla="*/ 1653989 w 1768289"/>
              <a:gd name="connsiteY48" fmla="*/ 80683 h 1492624"/>
              <a:gd name="connsiteX49" fmla="*/ 1680883 w 1768289"/>
              <a:gd name="connsiteY49" fmla="*/ 47065 h 1492624"/>
              <a:gd name="connsiteX50" fmla="*/ 1741394 w 1768289"/>
              <a:gd name="connsiteY50" fmla="*/ 0 h 1492624"/>
              <a:gd name="connsiteX51" fmla="*/ 1768289 w 1768289"/>
              <a:gd name="connsiteY51" fmla="*/ 0 h 149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68289" h="1492624">
                <a:moveTo>
                  <a:pt x="0" y="1492624"/>
                </a:moveTo>
                <a:cubicBezTo>
                  <a:pt x="64994" y="1490383"/>
                  <a:pt x="130069" y="1489834"/>
                  <a:pt x="194983" y="1485900"/>
                </a:cubicBezTo>
                <a:cubicBezTo>
                  <a:pt x="211593" y="1484893"/>
                  <a:pt x="226271" y="1476397"/>
                  <a:pt x="242047" y="1472453"/>
                </a:cubicBezTo>
                <a:cubicBezTo>
                  <a:pt x="268254" y="1465901"/>
                  <a:pt x="296179" y="1462799"/>
                  <a:pt x="322730" y="1459006"/>
                </a:cubicBezTo>
                <a:cubicBezTo>
                  <a:pt x="418615" y="1427044"/>
                  <a:pt x="318825" y="1459162"/>
                  <a:pt x="389965" y="1438836"/>
                </a:cubicBezTo>
                <a:cubicBezTo>
                  <a:pt x="396780" y="1436889"/>
                  <a:pt x="403260" y="1433831"/>
                  <a:pt x="410136" y="1432112"/>
                </a:cubicBezTo>
                <a:cubicBezTo>
                  <a:pt x="421222" y="1429340"/>
                  <a:pt x="432598" y="1427867"/>
                  <a:pt x="443753" y="1425388"/>
                </a:cubicBezTo>
                <a:cubicBezTo>
                  <a:pt x="452773" y="1423383"/>
                  <a:pt x="461762" y="1421204"/>
                  <a:pt x="470647" y="1418665"/>
                </a:cubicBezTo>
                <a:cubicBezTo>
                  <a:pt x="477462" y="1416718"/>
                  <a:pt x="483813" y="1413019"/>
                  <a:pt x="490818" y="1411941"/>
                </a:cubicBezTo>
                <a:cubicBezTo>
                  <a:pt x="596352" y="1395705"/>
                  <a:pt x="519904" y="1413987"/>
                  <a:pt x="605118" y="1398494"/>
                </a:cubicBezTo>
                <a:cubicBezTo>
                  <a:pt x="685686" y="1383845"/>
                  <a:pt x="587352" y="1399454"/>
                  <a:pt x="652183" y="1385047"/>
                </a:cubicBezTo>
                <a:cubicBezTo>
                  <a:pt x="665491" y="1382090"/>
                  <a:pt x="679077" y="1380565"/>
                  <a:pt x="692524" y="1378324"/>
                </a:cubicBezTo>
                <a:lnTo>
                  <a:pt x="732865" y="1364877"/>
                </a:lnTo>
                <a:cubicBezTo>
                  <a:pt x="739589" y="1362636"/>
                  <a:pt x="746020" y="1359155"/>
                  <a:pt x="753036" y="1358153"/>
                </a:cubicBezTo>
                <a:lnTo>
                  <a:pt x="800100" y="1351430"/>
                </a:lnTo>
                <a:cubicBezTo>
                  <a:pt x="886631" y="1322586"/>
                  <a:pt x="798043" y="1350263"/>
                  <a:pt x="874059" y="1331259"/>
                </a:cubicBezTo>
                <a:cubicBezTo>
                  <a:pt x="880935" y="1329540"/>
                  <a:pt x="887280" y="1325926"/>
                  <a:pt x="894230" y="1324536"/>
                </a:cubicBezTo>
                <a:cubicBezTo>
                  <a:pt x="909770" y="1321428"/>
                  <a:pt x="925702" y="1320647"/>
                  <a:pt x="941294" y="1317812"/>
                </a:cubicBezTo>
                <a:cubicBezTo>
                  <a:pt x="987405" y="1309428"/>
                  <a:pt x="949958" y="1313965"/>
                  <a:pt x="988359" y="1304365"/>
                </a:cubicBezTo>
                <a:cubicBezTo>
                  <a:pt x="999446" y="1301593"/>
                  <a:pt x="1010771" y="1299882"/>
                  <a:pt x="1021977" y="1297641"/>
                </a:cubicBezTo>
                <a:cubicBezTo>
                  <a:pt x="1030942" y="1293159"/>
                  <a:pt x="1040169" y="1289167"/>
                  <a:pt x="1048871" y="1284194"/>
                </a:cubicBezTo>
                <a:cubicBezTo>
                  <a:pt x="1055887" y="1280185"/>
                  <a:pt x="1061475" y="1273584"/>
                  <a:pt x="1069041" y="1270747"/>
                </a:cubicBezTo>
                <a:cubicBezTo>
                  <a:pt x="1079741" y="1266734"/>
                  <a:pt x="1091453" y="1266265"/>
                  <a:pt x="1102659" y="1264024"/>
                </a:cubicBezTo>
                <a:cubicBezTo>
                  <a:pt x="1151809" y="1231258"/>
                  <a:pt x="1090003" y="1271257"/>
                  <a:pt x="1149724" y="1237130"/>
                </a:cubicBezTo>
                <a:cubicBezTo>
                  <a:pt x="1168728" y="1226271"/>
                  <a:pt x="1218386" y="1186872"/>
                  <a:pt x="1223683" y="1183341"/>
                </a:cubicBezTo>
                <a:lnTo>
                  <a:pt x="1264024" y="1156447"/>
                </a:lnTo>
                <a:cubicBezTo>
                  <a:pt x="1270747" y="1151965"/>
                  <a:pt x="1278480" y="1148714"/>
                  <a:pt x="1284194" y="1143000"/>
                </a:cubicBezTo>
                <a:cubicBezTo>
                  <a:pt x="1290918" y="1136277"/>
                  <a:pt x="1296453" y="1128104"/>
                  <a:pt x="1304365" y="1122830"/>
                </a:cubicBezTo>
                <a:cubicBezTo>
                  <a:pt x="1310262" y="1118899"/>
                  <a:pt x="1317812" y="1118347"/>
                  <a:pt x="1324536" y="1116106"/>
                </a:cubicBezTo>
                <a:cubicBezTo>
                  <a:pt x="1349187" y="1079131"/>
                  <a:pt x="1324538" y="1110501"/>
                  <a:pt x="1358153" y="1082488"/>
                </a:cubicBezTo>
                <a:cubicBezTo>
                  <a:pt x="1391727" y="1054509"/>
                  <a:pt x="1363049" y="1067410"/>
                  <a:pt x="1398494" y="1055594"/>
                </a:cubicBezTo>
                <a:cubicBezTo>
                  <a:pt x="1439888" y="993504"/>
                  <a:pt x="1387061" y="1069886"/>
                  <a:pt x="1425389" y="1021977"/>
                </a:cubicBezTo>
                <a:cubicBezTo>
                  <a:pt x="1430437" y="1015667"/>
                  <a:pt x="1433122" y="1007520"/>
                  <a:pt x="1438836" y="1001806"/>
                </a:cubicBezTo>
                <a:cubicBezTo>
                  <a:pt x="1444550" y="996092"/>
                  <a:pt x="1452283" y="992841"/>
                  <a:pt x="1459006" y="988359"/>
                </a:cubicBezTo>
                <a:lnTo>
                  <a:pt x="1485900" y="948018"/>
                </a:lnTo>
                <a:cubicBezTo>
                  <a:pt x="1490382" y="941294"/>
                  <a:pt x="1496791" y="935513"/>
                  <a:pt x="1499347" y="927847"/>
                </a:cubicBezTo>
                <a:cubicBezTo>
                  <a:pt x="1508627" y="900011"/>
                  <a:pt x="1502140" y="913574"/>
                  <a:pt x="1519518" y="887506"/>
                </a:cubicBezTo>
                <a:cubicBezTo>
                  <a:pt x="1521759" y="880783"/>
                  <a:pt x="1523449" y="873850"/>
                  <a:pt x="1526241" y="867336"/>
                </a:cubicBezTo>
                <a:cubicBezTo>
                  <a:pt x="1530189" y="858123"/>
                  <a:pt x="1536809" y="850042"/>
                  <a:pt x="1539689" y="840441"/>
                </a:cubicBezTo>
                <a:cubicBezTo>
                  <a:pt x="1543606" y="827383"/>
                  <a:pt x="1544171" y="813547"/>
                  <a:pt x="1546412" y="800100"/>
                </a:cubicBezTo>
                <a:cubicBezTo>
                  <a:pt x="1548653" y="649941"/>
                  <a:pt x="1548847" y="499738"/>
                  <a:pt x="1553136" y="349624"/>
                </a:cubicBezTo>
                <a:cubicBezTo>
                  <a:pt x="1553338" y="342540"/>
                  <a:pt x="1558140" y="336329"/>
                  <a:pt x="1559859" y="329453"/>
                </a:cubicBezTo>
                <a:cubicBezTo>
                  <a:pt x="1562631" y="318367"/>
                  <a:pt x="1563811" y="306922"/>
                  <a:pt x="1566583" y="295836"/>
                </a:cubicBezTo>
                <a:cubicBezTo>
                  <a:pt x="1571531" y="276046"/>
                  <a:pt x="1577129" y="268019"/>
                  <a:pt x="1586753" y="248771"/>
                </a:cubicBezTo>
                <a:cubicBezTo>
                  <a:pt x="1590362" y="230729"/>
                  <a:pt x="1597175" y="189435"/>
                  <a:pt x="1606924" y="174812"/>
                </a:cubicBezTo>
                <a:lnTo>
                  <a:pt x="1620371" y="154641"/>
                </a:lnTo>
                <a:lnTo>
                  <a:pt x="1633818" y="114300"/>
                </a:lnTo>
                <a:cubicBezTo>
                  <a:pt x="1636059" y="107577"/>
                  <a:pt x="1635530" y="99141"/>
                  <a:pt x="1640541" y="94130"/>
                </a:cubicBezTo>
                <a:lnTo>
                  <a:pt x="1653989" y="80683"/>
                </a:lnTo>
                <a:cubicBezTo>
                  <a:pt x="1665026" y="47569"/>
                  <a:pt x="1652810" y="70460"/>
                  <a:pt x="1680883" y="47065"/>
                </a:cubicBezTo>
                <a:cubicBezTo>
                  <a:pt x="1696090" y="34392"/>
                  <a:pt x="1721000" y="0"/>
                  <a:pt x="1741394" y="0"/>
                </a:cubicBezTo>
                <a:lnTo>
                  <a:pt x="1768289" y="0"/>
                </a:lnTo>
              </a:path>
            </a:pathLst>
          </a:custGeom>
          <a:noFill/>
          <a:ln w="12700">
            <a:solidFill>
              <a:srgbClr val="FF8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229AAB-3DDE-4172-BF25-EFD2C30989F8}"/>
              </a:ext>
            </a:extLst>
          </p:cNvPr>
          <p:cNvSpPr/>
          <p:nvPr/>
        </p:nvSpPr>
        <p:spPr>
          <a:xfrm>
            <a:off x="4013824" y="1633818"/>
            <a:ext cx="538005" cy="1694329"/>
          </a:xfrm>
          <a:custGeom>
            <a:avLst/>
            <a:gdLst>
              <a:gd name="connsiteX0" fmla="*/ 538005 w 538005"/>
              <a:gd name="connsiteY0" fmla="*/ 0 h 1694329"/>
              <a:gd name="connsiteX1" fmla="*/ 517835 w 538005"/>
              <a:gd name="connsiteY1" fmla="*/ 94129 h 1694329"/>
              <a:gd name="connsiteX2" fmla="*/ 504388 w 538005"/>
              <a:gd name="connsiteY2" fmla="*/ 114300 h 1694329"/>
              <a:gd name="connsiteX3" fmla="*/ 490941 w 538005"/>
              <a:gd name="connsiteY3" fmla="*/ 154641 h 1694329"/>
              <a:gd name="connsiteX4" fmla="*/ 464047 w 538005"/>
              <a:gd name="connsiteY4" fmla="*/ 201706 h 1694329"/>
              <a:gd name="connsiteX5" fmla="*/ 437152 w 538005"/>
              <a:gd name="connsiteY5" fmla="*/ 242047 h 1694329"/>
              <a:gd name="connsiteX6" fmla="*/ 423705 w 538005"/>
              <a:gd name="connsiteY6" fmla="*/ 262217 h 1694329"/>
              <a:gd name="connsiteX7" fmla="*/ 390088 w 538005"/>
              <a:gd name="connsiteY7" fmla="*/ 322729 h 1694329"/>
              <a:gd name="connsiteX8" fmla="*/ 376641 w 538005"/>
              <a:gd name="connsiteY8" fmla="*/ 342900 h 1694329"/>
              <a:gd name="connsiteX9" fmla="*/ 349747 w 538005"/>
              <a:gd name="connsiteY9" fmla="*/ 383241 h 1694329"/>
              <a:gd name="connsiteX10" fmla="*/ 336300 w 538005"/>
              <a:gd name="connsiteY10" fmla="*/ 416858 h 1694329"/>
              <a:gd name="connsiteX11" fmla="*/ 322852 w 538005"/>
              <a:gd name="connsiteY11" fmla="*/ 443753 h 1694329"/>
              <a:gd name="connsiteX12" fmla="*/ 316129 w 538005"/>
              <a:gd name="connsiteY12" fmla="*/ 463923 h 1694329"/>
              <a:gd name="connsiteX13" fmla="*/ 302682 w 538005"/>
              <a:gd name="connsiteY13" fmla="*/ 484094 h 1694329"/>
              <a:gd name="connsiteX14" fmla="*/ 282511 w 538005"/>
              <a:gd name="connsiteY14" fmla="*/ 524435 h 1694329"/>
              <a:gd name="connsiteX15" fmla="*/ 255617 w 538005"/>
              <a:gd name="connsiteY15" fmla="*/ 598394 h 1694329"/>
              <a:gd name="connsiteX16" fmla="*/ 248894 w 538005"/>
              <a:gd name="connsiteY16" fmla="*/ 618564 h 1694329"/>
              <a:gd name="connsiteX17" fmla="*/ 235447 w 538005"/>
              <a:gd name="connsiteY17" fmla="*/ 638735 h 1694329"/>
              <a:gd name="connsiteX18" fmla="*/ 228723 w 538005"/>
              <a:gd name="connsiteY18" fmla="*/ 692523 h 1694329"/>
              <a:gd name="connsiteX19" fmla="*/ 215276 w 538005"/>
              <a:gd name="connsiteY19" fmla="*/ 712694 h 1694329"/>
              <a:gd name="connsiteX20" fmla="*/ 208552 w 538005"/>
              <a:gd name="connsiteY20" fmla="*/ 739588 h 1694329"/>
              <a:gd name="connsiteX21" fmla="*/ 201829 w 538005"/>
              <a:gd name="connsiteY21" fmla="*/ 759758 h 1694329"/>
              <a:gd name="connsiteX22" fmla="*/ 195105 w 538005"/>
              <a:gd name="connsiteY22" fmla="*/ 786653 h 1694329"/>
              <a:gd name="connsiteX23" fmla="*/ 188382 w 538005"/>
              <a:gd name="connsiteY23" fmla="*/ 806823 h 1694329"/>
              <a:gd name="connsiteX24" fmla="*/ 174935 w 538005"/>
              <a:gd name="connsiteY24" fmla="*/ 840441 h 1694329"/>
              <a:gd name="connsiteX25" fmla="*/ 168211 w 538005"/>
              <a:gd name="connsiteY25" fmla="*/ 874058 h 1694329"/>
              <a:gd name="connsiteX26" fmla="*/ 161488 w 538005"/>
              <a:gd name="connsiteY26" fmla="*/ 894229 h 1694329"/>
              <a:gd name="connsiteX27" fmla="*/ 148041 w 538005"/>
              <a:gd name="connsiteY27" fmla="*/ 961464 h 1694329"/>
              <a:gd name="connsiteX28" fmla="*/ 141317 w 538005"/>
              <a:gd name="connsiteY28" fmla="*/ 988358 h 1694329"/>
              <a:gd name="connsiteX29" fmla="*/ 134594 w 538005"/>
              <a:gd name="connsiteY29" fmla="*/ 1021976 h 1694329"/>
              <a:gd name="connsiteX30" fmla="*/ 121147 w 538005"/>
              <a:gd name="connsiteY30" fmla="*/ 1062317 h 1694329"/>
              <a:gd name="connsiteX31" fmla="*/ 114423 w 538005"/>
              <a:gd name="connsiteY31" fmla="*/ 1095935 h 1694329"/>
              <a:gd name="connsiteX32" fmla="*/ 107700 w 538005"/>
              <a:gd name="connsiteY32" fmla="*/ 1136276 h 1694329"/>
              <a:gd name="connsiteX33" fmla="*/ 94252 w 538005"/>
              <a:gd name="connsiteY33" fmla="*/ 1183341 h 1694329"/>
              <a:gd name="connsiteX34" fmla="*/ 87529 w 538005"/>
              <a:gd name="connsiteY34" fmla="*/ 1237129 h 1694329"/>
              <a:gd name="connsiteX35" fmla="*/ 80805 w 538005"/>
              <a:gd name="connsiteY35" fmla="*/ 1257300 h 1694329"/>
              <a:gd name="connsiteX36" fmla="*/ 74082 w 538005"/>
              <a:gd name="connsiteY36" fmla="*/ 1317811 h 1694329"/>
              <a:gd name="connsiteX37" fmla="*/ 67358 w 538005"/>
              <a:gd name="connsiteY37" fmla="*/ 1344706 h 1694329"/>
              <a:gd name="connsiteX38" fmla="*/ 53911 w 538005"/>
              <a:gd name="connsiteY38" fmla="*/ 1418664 h 1694329"/>
              <a:gd name="connsiteX39" fmla="*/ 47188 w 538005"/>
              <a:gd name="connsiteY39" fmla="*/ 1472453 h 1694329"/>
              <a:gd name="connsiteX40" fmla="*/ 27017 w 538005"/>
              <a:gd name="connsiteY40" fmla="*/ 1539688 h 1694329"/>
              <a:gd name="connsiteX41" fmla="*/ 20294 w 538005"/>
              <a:gd name="connsiteY41" fmla="*/ 1586753 h 1694329"/>
              <a:gd name="connsiteX42" fmla="*/ 123 w 538005"/>
              <a:gd name="connsiteY42" fmla="*/ 1687606 h 1694329"/>
              <a:gd name="connsiteX43" fmla="*/ 123 w 538005"/>
              <a:gd name="connsiteY43" fmla="*/ 1694329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38005" h="1694329">
                <a:moveTo>
                  <a:pt x="538005" y="0"/>
                </a:moveTo>
                <a:cubicBezTo>
                  <a:pt x="535160" y="22762"/>
                  <a:pt x="532575" y="72019"/>
                  <a:pt x="517835" y="94129"/>
                </a:cubicBezTo>
                <a:cubicBezTo>
                  <a:pt x="513353" y="100853"/>
                  <a:pt x="507670" y="106916"/>
                  <a:pt x="504388" y="114300"/>
                </a:cubicBezTo>
                <a:cubicBezTo>
                  <a:pt x="498631" y="127253"/>
                  <a:pt x="498804" y="142847"/>
                  <a:pt x="490941" y="154641"/>
                </a:cubicBezTo>
                <a:cubicBezTo>
                  <a:pt x="444422" y="224418"/>
                  <a:pt x="515234" y="116395"/>
                  <a:pt x="464047" y="201706"/>
                </a:cubicBezTo>
                <a:cubicBezTo>
                  <a:pt x="455732" y="215564"/>
                  <a:pt x="446117" y="228600"/>
                  <a:pt x="437152" y="242047"/>
                </a:cubicBezTo>
                <a:cubicBezTo>
                  <a:pt x="432670" y="248770"/>
                  <a:pt x="427319" y="254990"/>
                  <a:pt x="423705" y="262217"/>
                </a:cubicBezTo>
                <a:cubicBezTo>
                  <a:pt x="407652" y="294323"/>
                  <a:pt x="411192" y="288961"/>
                  <a:pt x="390088" y="322729"/>
                </a:cubicBezTo>
                <a:cubicBezTo>
                  <a:pt x="385805" y="329582"/>
                  <a:pt x="380255" y="335672"/>
                  <a:pt x="376641" y="342900"/>
                </a:cubicBezTo>
                <a:cubicBezTo>
                  <a:pt x="357180" y="381821"/>
                  <a:pt x="387982" y="345004"/>
                  <a:pt x="349747" y="383241"/>
                </a:cubicBezTo>
                <a:cubicBezTo>
                  <a:pt x="345265" y="394447"/>
                  <a:pt x="341202" y="405829"/>
                  <a:pt x="336300" y="416858"/>
                </a:cubicBezTo>
                <a:cubicBezTo>
                  <a:pt x="332229" y="426017"/>
                  <a:pt x="326800" y="434540"/>
                  <a:pt x="322852" y="443753"/>
                </a:cubicBezTo>
                <a:cubicBezTo>
                  <a:pt x="320060" y="450267"/>
                  <a:pt x="319298" y="457584"/>
                  <a:pt x="316129" y="463923"/>
                </a:cubicBezTo>
                <a:cubicBezTo>
                  <a:pt x="312515" y="471151"/>
                  <a:pt x="306296" y="476866"/>
                  <a:pt x="302682" y="484094"/>
                </a:cubicBezTo>
                <a:cubicBezTo>
                  <a:pt x="274845" y="539767"/>
                  <a:pt x="321049" y="466627"/>
                  <a:pt x="282511" y="524435"/>
                </a:cubicBezTo>
                <a:cubicBezTo>
                  <a:pt x="254256" y="609200"/>
                  <a:pt x="283687" y="523538"/>
                  <a:pt x="255617" y="598394"/>
                </a:cubicBezTo>
                <a:cubicBezTo>
                  <a:pt x="253129" y="605030"/>
                  <a:pt x="252063" y="612225"/>
                  <a:pt x="248894" y="618564"/>
                </a:cubicBezTo>
                <a:cubicBezTo>
                  <a:pt x="245280" y="625792"/>
                  <a:pt x="239929" y="632011"/>
                  <a:pt x="235447" y="638735"/>
                </a:cubicBezTo>
                <a:cubicBezTo>
                  <a:pt x="233206" y="656664"/>
                  <a:pt x="233477" y="675091"/>
                  <a:pt x="228723" y="692523"/>
                </a:cubicBezTo>
                <a:cubicBezTo>
                  <a:pt x="226597" y="700319"/>
                  <a:pt x="218459" y="705267"/>
                  <a:pt x="215276" y="712694"/>
                </a:cubicBezTo>
                <a:cubicBezTo>
                  <a:pt x="211636" y="721187"/>
                  <a:pt x="211091" y="730703"/>
                  <a:pt x="208552" y="739588"/>
                </a:cubicBezTo>
                <a:cubicBezTo>
                  <a:pt x="206605" y="746402"/>
                  <a:pt x="203776" y="752944"/>
                  <a:pt x="201829" y="759758"/>
                </a:cubicBezTo>
                <a:cubicBezTo>
                  <a:pt x="199290" y="768643"/>
                  <a:pt x="197644" y="777768"/>
                  <a:pt x="195105" y="786653"/>
                </a:cubicBezTo>
                <a:cubicBezTo>
                  <a:pt x="193158" y="793467"/>
                  <a:pt x="190870" y="800187"/>
                  <a:pt x="188382" y="806823"/>
                </a:cubicBezTo>
                <a:cubicBezTo>
                  <a:pt x="184144" y="818124"/>
                  <a:pt x="178403" y="828881"/>
                  <a:pt x="174935" y="840441"/>
                </a:cubicBezTo>
                <a:cubicBezTo>
                  <a:pt x="171651" y="851387"/>
                  <a:pt x="170983" y="862972"/>
                  <a:pt x="168211" y="874058"/>
                </a:cubicBezTo>
                <a:cubicBezTo>
                  <a:pt x="166492" y="880934"/>
                  <a:pt x="163082" y="887323"/>
                  <a:pt x="161488" y="894229"/>
                </a:cubicBezTo>
                <a:cubicBezTo>
                  <a:pt x="156349" y="916499"/>
                  <a:pt x="153585" y="939291"/>
                  <a:pt x="148041" y="961464"/>
                </a:cubicBezTo>
                <a:cubicBezTo>
                  <a:pt x="145800" y="970429"/>
                  <a:pt x="143322" y="979337"/>
                  <a:pt x="141317" y="988358"/>
                </a:cubicBezTo>
                <a:cubicBezTo>
                  <a:pt x="138838" y="999514"/>
                  <a:pt x="137601" y="1010951"/>
                  <a:pt x="134594" y="1021976"/>
                </a:cubicBezTo>
                <a:cubicBezTo>
                  <a:pt x="130865" y="1035651"/>
                  <a:pt x="123927" y="1048418"/>
                  <a:pt x="121147" y="1062317"/>
                </a:cubicBezTo>
                <a:cubicBezTo>
                  <a:pt x="118906" y="1073523"/>
                  <a:pt x="116467" y="1084691"/>
                  <a:pt x="114423" y="1095935"/>
                </a:cubicBezTo>
                <a:cubicBezTo>
                  <a:pt x="111984" y="1109348"/>
                  <a:pt x="110374" y="1122908"/>
                  <a:pt x="107700" y="1136276"/>
                </a:cubicBezTo>
                <a:cubicBezTo>
                  <a:pt x="103479" y="1157379"/>
                  <a:pt x="100660" y="1164119"/>
                  <a:pt x="94252" y="1183341"/>
                </a:cubicBezTo>
                <a:cubicBezTo>
                  <a:pt x="92011" y="1201270"/>
                  <a:pt x="90761" y="1219352"/>
                  <a:pt x="87529" y="1237129"/>
                </a:cubicBezTo>
                <a:cubicBezTo>
                  <a:pt x="86261" y="1244102"/>
                  <a:pt x="81970" y="1250309"/>
                  <a:pt x="80805" y="1257300"/>
                </a:cubicBezTo>
                <a:cubicBezTo>
                  <a:pt x="77469" y="1277318"/>
                  <a:pt x="77168" y="1297753"/>
                  <a:pt x="74082" y="1317811"/>
                </a:cubicBezTo>
                <a:cubicBezTo>
                  <a:pt x="72677" y="1326944"/>
                  <a:pt x="69011" y="1335614"/>
                  <a:pt x="67358" y="1344706"/>
                </a:cubicBezTo>
                <a:cubicBezTo>
                  <a:pt x="51298" y="1433036"/>
                  <a:pt x="69161" y="1357668"/>
                  <a:pt x="53911" y="1418664"/>
                </a:cubicBezTo>
                <a:cubicBezTo>
                  <a:pt x="51670" y="1436594"/>
                  <a:pt x="50974" y="1454785"/>
                  <a:pt x="47188" y="1472453"/>
                </a:cubicBezTo>
                <a:cubicBezTo>
                  <a:pt x="26141" y="1570676"/>
                  <a:pt x="40229" y="1467023"/>
                  <a:pt x="27017" y="1539688"/>
                </a:cubicBezTo>
                <a:cubicBezTo>
                  <a:pt x="24182" y="1555280"/>
                  <a:pt x="23402" y="1571213"/>
                  <a:pt x="20294" y="1586753"/>
                </a:cubicBezTo>
                <a:cubicBezTo>
                  <a:pt x="868" y="1683887"/>
                  <a:pt x="11292" y="1598260"/>
                  <a:pt x="123" y="1687606"/>
                </a:cubicBezTo>
                <a:cubicBezTo>
                  <a:pt x="-155" y="1689830"/>
                  <a:pt x="123" y="1692088"/>
                  <a:pt x="123" y="1694329"/>
                </a:cubicBezTo>
              </a:path>
            </a:pathLst>
          </a:custGeom>
          <a:noFill/>
          <a:ln w="12700">
            <a:solidFill>
              <a:srgbClr val="FF8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8C0A47-755A-47F4-9F98-4BFFA9BB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8" y="1141188"/>
            <a:ext cx="4596476" cy="8165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86FDC90-294E-415F-B13C-C17FEAF0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set_SPI_ctrlWords</a:t>
            </a:r>
            <a:r>
              <a:rPr lang="en-US" cap="none" dirty="0"/>
              <a:t> SPI write function</a:t>
            </a: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18DC-C9FF-4E7D-8265-298BE1C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19C311-B99C-461A-BBE9-B6435CD4B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/>
              <a:t>example of usage with logging</a:t>
            </a:r>
            <a:endParaRPr lang="en-GB" cap="non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70808-C1CE-4EEB-80B1-80A94F939E0D}"/>
              </a:ext>
            </a:extLst>
          </p:cNvPr>
          <p:cNvSpPr txBox="1"/>
          <p:nvPr/>
        </p:nvSpPr>
        <p:spPr>
          <a:xfrm>
            <a:off x="294335" y="873439"/>
            <a:ext cx="4050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hes_adc_4e1_example_init (rows 50-61):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FBA89D-50FE-4B9D-85E8-32B3382939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Read some registers via </a:t>
            </a:r>
            <a:r>
              <a:rPr lang="en-US" dirty="0" err="1"/>
              <a:t>get_SPI_ctrlWords</a:t>
            </a:r>
            <a:r>
              <a:rPr lang="en-US" dirty="0"/>
              <a:t> of previous page</a:t>
            </a:r>
          </a:p>
          <a:p>
            <a:endParaRPr lang="en-US" dirty="0"/>
          </a:p>
          <a:p>
            <a:r>
              <a:rPr lang="en-US" dirty="0"/>
              <a:t>Update some registers in slave1 (with a typo in one of the control words) via </a:t>
            </a:r>
            <a:r>
              <a:rPr lang="en-US" dirty="0" err="1"/>
              <a:t>set_SPI_ctrlWords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Update some registers in slave2 (trying to cause over/underflow) via </a:t>
            </a:r>
            <a:r>
              <a:rPr lang="en-US" dirty="0" err="1"/>
              <a:t>set_SPI_ctrlWords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Control that the registers are correctly updated, again via </a:t>
            </a:r>
            <a:r>
              <a:rPr lang="en-US" dirty="0" err="1"/>
              <a:t>get_SPI_ctrlWords</a:t>
            </a:r>
            <a:endParaRPr lang="en-US" dirty="0"/>
          </a:p>
          <a:p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5102BE-6283-450C-A756-51376581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4" y="2066405"/>
            <a:ext cx="4404794" cy="29968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174C7E-CFBF-4F5B-8DA4-3F5D4C219D58}"/>
              </a:ext>
            </a:extLst>
          </p:cNvPr>
          <p:cNvSpPr txBox="1"/>
          <p:nvPr/>
        </p:nvSpPr>
        <p:spPr>
          <a:xfrm>
            <a:off x="3559921" y="2176186"/>
            <a:ext cx="66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FF"/>
                </a:solidFill>
              </a:rPr>
              <a:t>start</a:t>
            </a:r>
            <a:endParaRPr lang="en-GB" sz="2000" dirty="0" err="1">
              <a:solidFill>
                <a:srgbClr val="FF00FF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0369E93-0908-42DD-85D9-3875224AEE20}"/>
              </a:ext>
            </a:extLst>
          </p:cNvPr>
          <p:cNvSpPr/>
          <p:nvPr/>
        </p:nvSpPr>
        <p:spPr>
          <a:xfrm flipH="1">
            <a:off x="3116580" y="2272730"/>
            <a:ext cx="432000" cy="216000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62E74B-0365-45FE-9110-A09BFD5A8278}"/>
              </a:ext>
            </a:extLst>
          </p:cNvPr>
          <p:cNvSpPr txBox="1"/>
          <p:nvPr/>
        </p:nvSpPr>
        <p:spPr>
          <a:xfrm>
            <a:off x="3559921" y="4341487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end</a:t>
            </a:r>
          </a:p>
          <a:p>
            <a:r>
              <a:rPr lang="en-US" sz="2000" dirty="0">
                <a:solidFill>
                  <a:srgbClr val="008000"/>
                </a:solidFill>
              </a:rPr>
              <a:t>updated</a:t>
            </a:r>
            <a:endParaRPr lang="en-GB" sz="2000" dirty="0" err="1">
              <a:solidFill>
                <a:srgbClr val="008000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6DD8F5F-3C57-443C-837C-DF7E10EFD999}"/>
              </a:ext>
            </a:extLst>
          </p:cNvPr>
          <p:cNvSpPr/>
          <p:nvPr/>
        </p:nvSpPr>
        <p:spPr>
          <a:xfrm flipH="1">
            <a:off x="3132003" y="4590431"/>
            <a:ext cx="432000" cy="216000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75CAB0-5DDC-4D27-9E18-E15E65DD407E}"/>
              </a:ext>
            </a:extLst>
          </p:cNvPr>
          <p:cNvSpPr txBox="1"/>
          <p:nvPr/>
        </p:nvSpPr>
        <p:spPr>
          <a:xfrm>
            <a:off x="1312791" y="4448266"/>
            <a:ext cx="1117989" cy="64633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8000"/>
                </a:solidFill>
              </a:rPr>
              <a:t>‘max’=2^10-1=1023</a:t>
            </a:r>
          </a:p>
          <a:p>
            <a:r>
              <a:rPr lang="en-US" sz="600" dirty="0">
                <a:solidFill>
                  <a:srgbClr val="008000"/>
                </a:solidFill>
              </a:rPr>
              <a:t>‘mid’=2^12=4096</a:t>
            </a:r>
          </a:p>
          <a:p>
            <a:r>
              <a:rPr lang="en-US" sz="600" dirty="0">
                <a:solidFill>
                  <a:srgbClr val="008000"/>
                </a:solidFill>
              </a:rPr>
              <a:t>1</a:t>
            </a:r>
          </a:p>
          <a:p>
            <a:r>
              <a:rPr lang="en-US" sz="600" dirty="0">
                <a:solidFill>
                  <a:srgbClr val="008000"/>
                </a:solidFill>
              </a:rPr>
              <a:t>1e6 not possible, max=1</a:t>
            </a:r>
          </a:p>
          <a:p>
            <a:r>
              <a:rPr lang="en-US" sz="600" dirty="0">
                <a:solidFill>
                  <a:srgbClr val="008000"/>
                </a:solidFill>
              </a:rPr>
              <a:t>5</a:t>
            </a:r>
          </a:p>
          <a:p>
            <a:r>
              <a:rPr lang="en-US" sz="600" dirty="0">
                <a:solidFill>
                  <a:srgbClr val="008000"/>
                </a:solidFill>
              </a:rPr>
              <a:t>0 not possible, min=0</a:t>
            </a:r>
            <a:endParaRPr lang="en-GB" sz="600" dirty="0">
              <a:solidFill>
                <a:srgbClr val="008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4E01EA-B0AB-4C78-9C85-102A8B090282}"/>
              </a:ext>
            </a:extLst>
          </p:cNvPr>
          <p:cNvCxnSpPr/>
          <p:nvPr/>
        </p:nvCxnSpPr>
        <p:spPr>
          <a:xfrm>
            <a:off x="75198" y="1997825"/>
            <a:ext cx="4462170" cy="0"/>
          </a:xfrm>
          <a:prstGeom prst="line">
            <a:avLst/>
          </a:prstGeom>
          <a:ln w="508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B89D81-B851-47B4-BEB0-69DD4A94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8" y="1555519"/>
            <a:ext cx="4596476" cy="15043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86FDC90-294E-415F-B13C-C17FEAF0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set_SPI_ctrlWords</a:t>
            </a:r>
            <a:r>
              <a:rPr lang="en-US" cap="none" dirty="0"/>
              <a:t>/</a:t>
            </a:r>
            <a:r>
              <a:rPr lang="en-US" cap="none" dirty="0" err="1"/>
              <a:t>get_SPI_ctrlWords</a:t>
            </a:r>
            <a:r>
              <a:rPr lang="en-US" cap="none" dirty="0"/>
              <a:t> functions</a:t>
            </a: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18DC-C9FF-4E7D-8265-298BE1C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19C311-B99C-461A-BBE9-B6435CD4B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/>
              <a:t>verbose and </a:t>
            </a:r>
            <a:r>
              <a:rPr lang="en-US" cap="none" dirty="0" err="1"/>
              <a:t>fakeSend</a:t>
            </a:r>
            <a:r>
              <a:rPr lang="en-US" cap="none" dirty="0"/>
              <a:t> verifications</a:t>
            </a:r>
            <a:endParaRPr lang="en-GB" cap="non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70808-C1CE-4EEB-80B1-80A94F939E0D}"/>
              </a:ext>
            </a:extLst>
          </p:cNvPr>
          <p:cNvSpPr txBox="1"/>
          <p:nvPr/>
        </p:nvSpPr>
        <p:spPr>
          <a:xfrm>
            <a:off x="294335" y="873439"/>
            <a:ext cx="4050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hes_adc_4e1_example_init (rows 64-67):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FBA89D-50FE-4B9D-85E8-32B3382939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set word D_hdac_calWord2_m&lt;0&gt;=141 in </a:t>
            </a:r>
            <a:r>
              <a:rPr lang="en-US" dirty="0" err="1"/>
              <a:t>slaveDITH</a:t>
            </a:r>
            <a:r>
              <a:rPr lang="en-US" dirty="0"/>
              <a:t> of T3</a:t>
            </a:r>
          </a:p>
          <a:p>
            <a:r>
              <a:rPr lang="en-US" dirty="0"/>
              <a:t>Verify via verbose get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2^0+2^2+2^3+2^7=141 (</a:t>
            </a:r>
            <a:r>
              <a:rPr lang="en-US" dirty="0" err="1"/>
              <a:t>qed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Verify via </a:t>
            </a:r>
            <a:r>
              <a:rPr lang="en-US" dirty="0" err="1"/>
              <a:t>fakeSend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16259-EEB0-4459-B4BD-79A1F569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188"/>
            <a:ext cx="4572000" cy="2982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399CB6-47FB-422D-994C-5FC15BE0C775}"/>
              </a:ext>
            </a:extLst>
          </p:cNvPr>
          <p:cNvCxnSpPr/>
          <p:nvPr/>
        </p:nvCxnSpPr>
        <p:spPr>
          <a:xfrm>
            <a:off x="75198" y="1494905"/>
            <a:ext cx="4462170" cy="0"/>
          </a:xfrm>
          <a:prstGeom prst="line">
            <a:avLst/>
          </a:prstGeom>
          <a:ln w="508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3B97831E-3747-4CBC-BB40-FE16C4B0BE80}"/>
              </a:ext>
            </a:extLst>
          </p:cNvPr>
          <p:cNvSpPr/>
          <p:nvPr/>
        </p:nvSpPr>
        <p:spPr>
          <a:xfrm>
            <a:off x="3878580" y="1737360"/>
            <a:ext cx="709296" cy="1322460"/>
          </a:xfrm>
          <a:prstGeom prst="rightBrac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0BBD9-18C4-44E1-919C-A26FF462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" y="3229224"/>
            <a:ext cx="9036000" cy="1878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8F564-6768-4386-B7AF-9FF4765B2CE4}"/>
              </a:ext>
            </a:extLst>
          </p:cNvPr>
          <p:cNvSpPr txBox="1"/>
          <p:nvPr/>
        </p:nvSpPr>
        <p:spPr>
          <a:xfrm>
            <a:off x="520636" y="435114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000"/>
                </a:solidFill>
              </a:rPr>
              <a:t>T3 on chain=2</a:t>
            </a:r>
            <a:endParaRPr lang="en-GB" sz="1200" dirty="0" err="1">
              <a:solidFill>
                <a:srgbClr val="FF8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A7AE2-B34D-475F-9DE8-D04576A1009F}"/>
              </a:ext>
            </a:extLst>
          </p:cNvPr>
          <p:cNvSpPr/>
          <p:nvPr/>
        </p:nvSpPr>
        <p:spPr>
          <a:xfrm>
            <a:off x="731520" y="4602480"/>
            <a:ext cx="281940" cy="396240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F2460D-D93A-46D3-8A4B-2B8A7CF06335}"/>
              </a:ext>
            </a:extLst>
          </p:cNvPr>
          <p:cNvSpPr txBox="1"/>
          <p:nvPr/>
        </p:nvSpPr>
        <p:spPr>
          <a:xfrm>
            <a:off x="1046416" y="459910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000"/>
                </a:solidFill>
              </a:rPr>
              <a:t>010b=2</a:t>
            </a:r>
            <a:endParaRPr lang="en-GB" sz="1200" dirty="0" err="1">
              <a:solidFill>
                <a:srgbClr val="FF8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C2974-F9A3-4530-87A4-F705F02E5009}"/>
              </a:ext>
            </a:extLst>
          </p:cNvPr>
          <p:cNvSpPr/>
          <p:nvPr/>
        </p:nvSpPr>
        <p:spPr>
          <a:xfrm>
            <a:off x="3076680" y="4587240"/>
            <a:ext cx="281940" cy="396240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B93F1-F359-46D4-96B8-981D9FC2A12E}"/>
              </a:ext>
            </a:extLst>
          </p:cNvPr>
          <p:cNvSpPr txBox="1"/>
          <p:nvPr/>
        </p:nvSpPr>
        <p:spPr>
          <a:xfrm>
            <a:off x="2286000" y="4351146"/>
            <a:ext cx="1227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8000"/>
                </a:solidFill>
              </a:rPr>
              <a:t>Dith</a:t>
            </a:r>
            <a:r>
              <a:rPr lang="en-US" sz="1200" dirty="0">
                <a:solidFill>
                  <a:srgbClr val="FF8000"/>
                </a:solidFill>
              </a:rPr>
              <a:t> slave add=3</a:t>
            </a:r>
            <a:endParaRPr lang="en-GB" sz="1200" dirty="0" err="1">
              <a:solidFill>
                <a:srgbClr val="FF8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05AE6-1A6C-4375-AB54-F5800954F60D}"/>
              </a:ext>
            </a:extLst>
          </p:cNvPr>
          <p:cNvSpPr txBox="1"/>
          <p:nvPr/>
        </p:nvSpPr>
        <p:spPr>
          <a:xfrm>
            <a:off x="2487568" y="459910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000"/>
                </a:solidFill>
              </a:rPr>
              <a:t>111b=3</a:t>
            </a:r>
            <a:endParaRPr lang="en-GB" sz="1200" dirty="0" err="1">
              <a:solidFill>
                <a:srgbClr val="FF8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A8FB8-78EB-4066-A0DF-5FECE23EE64E}"/>
              </a:ext>
            </a:extLst>
          </p:cNvPr>
          <p:cNvSpPr txBox="1"/>
          <p:nvPr/>
        </p:nvSpPr>
        <p:spPr>
          <a:xfrm>
            <a:off x="509155" y="3892169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8000"/>
                </a:solidFill>
              </a:rPr>
              <a:t>chain </a:t>
            </a:r>
            <a:r>
              <a:rPr lang="en-US" sz="1600" b="1" dirty="0" err="1">
                <a:solidFill>
                  <a:srgbClr val="FF8000"/>
                </a:solidFill>
              </a:rPr>
              <a:t>sel</a:t>
            </a:r>
            <a:endParaRPr lang="en-GB" sz="1600" b="1" dirty="0" err="1">
              <a:solidFill>
                <a:srgbClr val="FF8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3184-11FE-42CD-9EED-C065E7A9232E}"/>
              </a:ext>
            </a:extLst>
          </p:cNvPr>
          <p:cNvSpPr txBox="1"/>
          <p:nvPr/>
        </p:nvSpPr>
        <p:spPr>
          <a:xfrm>
            <a:off x="2239499" y="3887094"/>
            <a:ext cx="960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8000"/>
                </a:solidFill>
              </a:rPr>
              <a:t>slave </a:t>
            </a:r>
            <a:r>
              <a:rPr lang="en-US" sz="1600" b="1" dirty="0" err="1">
                <a:solidFill>
                  <a:srgbClr val="FF8000"/>
                </a:solidFill>
              </a:rPr>
              <a:t>sel</a:t>
            </a:r>
            <a:endParaRPr lang="en-GB" sz="1600" b="1" dirty="0" err="1">
              <a:solidFill>
                <a:srgbClr val="FF8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1EF41-742E-4053-94B7-759858C3FFBD}"/>
              </a:ext>
            </a:extLst>
          </p:cNvPr>
          <p:cNvSpPr txBox="1"/>
          <p:nvPr/>
        </p:nvSpPr>
        <p:spPr>
          <a:xfrm>
            <a:off x="3878580" y="3866075"/>
            <a:ext cx="1344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write reg 20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dat</a:t>
            </a:r>
            <a:r>
              <a:rPr lang="en-US" sz="1600" b="1" dirty="0">
                <a:solidFill>
                  <a:schemeClr val="accent1"/>
                </a:solidFill>
              </a:rPr>
              <a:t> 177</a:t>
            </a:r>
            <a:endParaRPr lang="en-GB" sz="1600" b="1" dirty="0" err="1">
              <a:solidFill>
                <a:schemeClr val="accent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60A5604-F77F-41F8-9460-5BAF0FAF4008}"/>
              </a:ext>
            </a:extLst>
          </p:cNvPr>
          <p:cNvSpPr/>
          <p:nvPr/>
        </p:nvSpPr>
        <p:spPr>
          <a:xfrm>
            <a:off x="2619781" y="1760310"/>
            <a:ext cx="138659" cy="1058443"/>
          </a:xfrm>
          <a:prstGeom prst="rightBrac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697F5C-AC6F-4DF9-AA0B-59C8B1D19F50}"/>
              </a:ext>
            </a:extLst>
          </p:cNvPr>
          <p:cNvSpPr txBox="1"/>
          <p:nvPr/>
        </p:nvSpPr>
        <p:spPr>
          <a:xfrm>
            <a:off x="2705430" y="2162010"/>
            <a:ext cx="1554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reg20 at </a:t>
            </a:r>
          </a:p>
          <a:p>
            <a:r>
              <a:rPr lang="en-GB" sz="1000" dirty="0">
                <a:solidFill>
                  <a:schemeClr val="accent1"/>
                </a:solidFill>
              </a:rPr>
              <a:t>2^7+2^5+2^4+2^0=177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D858B-5564-47C7-905F-2D5CB86F142C}"/>
              </a:ext>
            </a:extLst>
          </p:cNvPr>
          <p:cNvSpPr txBox="1"/>
          <p:nvPr/>
        </p:nvSpPr>
        <p:spPr>
          <a:xfrm>
            <a:off x="7551100" y="389216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8000"/>
                </a:solidFill>
              </a:rPr>
              <a:t>chain </a:t>
            </a:r>
            <a:r>
              <a:rPr lang="en-US" sz="1600" b="1" dirty="0" err="1">
                <a:solidFill>
                  <a:srgbClr val="FF8000"/>
                </a:solidFill>
              </a:rPr>
              <a:t>desel</a:t>
            </a:r>
            <a:endParaRPr lang="en-GB" sz="1600" b="1" dirty="0" err="1">
              <a:solidFill>
                <a:srgbClr val="FF8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745A04-E466-4865-9894-56B8C534F8C3}"/>
              </a:ext>
            </a:extLst>
          </p:cNvPr>
          <p:cNvSpPr/>
          <p:nvPr/>
        </p:nvSpPr>
        <p:spPr>
          <a:xfrm>
            <a:off x="5013960" y="3206364"/>
            <a:ext cx="285162" cy="131519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75B4C5-FEF7-463C-B22E-6FE9E808473C}"/>
              </a:ext>
            </a:extLst>
          </p:cNvPr>
          <p:cNvSpPr/>
          <p:nvPr/>
        </p:nvSpPr>
        <p:spPr>
          <a:xfrm>
            <a:off x="3055620" y="2529840"/>
            <a:ext cx="1950720" cy="693440"/>
          </a:xfrm>
          <a:custGeom>
            <a:avLst/>
            <a:gdLst>
              <a:gd name="connsiteX0" fmla="*/ 0 w 1950720"/>
              <a:gd name="connsiteY0" fmla="*/ 0 h 693440"/>
              <a:gd name="connsiteX1" fmla="*/ 22860 w 1950720"/>
              <a:gd name="connsiteY1" fmla="*/ 45720 h 693440"/>
              <a:gd name="connsiteX2" fmla="*/ 45720 w 1950720"/>
              <a:gd name="connsiteY2" fmla="*/ 83820 h 693440"/>
              <a:gd name="connsiteX3" fmla="*/ 68580 w 1950720"/>
              <a:gd name="connsiteY3" fmla="*/ 190500 h 693440"/>
              <a:gd name="connsiteX4" fmla="*/ 83820 w 1950720"/>
              <a:gd name="connsiteY4" fmla="*/ 243840 h 693440"/>
              <a:gd name="connsiteX5" fmla="*/ 99060 w 1950720"/>
              <a:gd name="connsiteY5" fmla="*/ 335280 h 693440"/>
              <a:gd name="connsiteX6" fmla="*/ 114300 w 1950720"/>
              <a:gd name="connsiteY6" fmla="*/ 373380 h 693440"/>
              <a:gd name="connsiteX7" fmla="*/ 137160 w 1950720"/>
              <a:gd name="connsiteY7" fmla="*/ 472440 h 693440"/>
              <a:gd name="connsiteX8" fmla="*/ 167640 w 1950720"/>
              <a:gd name="connsiteY8" fmla="*/ 518160 h 693440"/>
              <a:gd name="connsiteX9" fmla="*/ 228600 w 1950720"/>
              <a:gd name="connsiteY9" fmla="*/ 556260 h 693440"/>
              <a:gd name="connsiteX10" fmla="*/ 251460 w 1950720"/>
              <a:gd name="connsiteY10" fmla="*/ 571500 h 693440"/>
              <a:gd name="connsiteX11" fmla="*/ 335280 w 1950720"/>
              <a:gd name="connsiteY11" fmla="*/ 586740 h 693440"/>
              <a:gd name="connsiteX12" fmla="*/ 373380 w 1950720"/>
              <a:gd name="connsiteY12" fmla="*/ 594360 h 693440"/>
              <a:gd name="connsiteX13" fmla="*/ 426720 w 1950720"/>
              <a:gd name="connsiteY13" fmla="*/ 601980 h 693440"/>
              <a:gd name="connsiteX14" fmla="*/ 541020 w 1950720"/>
              <a:gd name="connsiteY14" fmla="*/ 617220 h 693440"/>
              <a:gd name="connsiteX15" fmla="*/ 746760 w 1950720"/>
              <a:gd name="connsiteY15" fmla="*/ 624840 h 693440"/>
              <a:gd name="connsiteX16" fmla="*/ 845820 w 1950720"/>
              <a:gd name="connsiteY16" fmla="*/ 632460 h 693440"/>
              <a:gd name="connsiteX17" fmla="*/ 1059180 w 1950720"/>
              <a:gd name="connsiteY17" fmla="*/ 647700 h 693440"/>
              <a:gd name="connsiteX18" fmla="*/ 1181100 w 1950720"/>
              <a:gd name="connsiteY18" fmla="*/ 662940 h 693440"/>
              <a:gd name="connsiteX19" fmla="*/ 1264920 w 1950720"/>
              <a:gd name="connsiteY19" fmla="*/ 670560 h 693440"/>
              <a:gd name="connsiteX20" fmla="*/ 1325880 w 1950720"/>
              <a:gd name="connsiteY20" fmla="*/ 678180 h 693440"/>
              <a:gd name="connsiteX21" fmla="*/ 1920240 w 1950720"/>
              <a:gd name="connsiteY21" fmla="*/ 685800 h 693440"/>
              <a:gd name="connsiteX22" fmla="*/ 1950720 w 1950720"/>
              <a:gd name="connsiteY22" fmla="*/ 693420 h 69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0720" h="693440">
                <a:moveTo>
                  <a:pt x="0" y="0"/>
                </a:moveTo>
                <a:cubicBezTo>
                  <a:pt x="7620" y="15240"/>
                  <a:pt x="14701" y="30762"/>
                  <a:pt x="22860" y="45720"/>
                </a:cubicBezTo>
                <a:cubicBezTo>
                  <a:pt x="29952" y="58722"/>
                  <a:pt x="40403" y="69997"/>
                  <a:pt x="45720" y="83820"/>
                </a:cubicBezTo>
                <a:cubicBezTo>
                  <a:pt x="59881" y="120638"/>
                  <a:pt x="61077" y="152985"/>
                  <a:pt x="68580" y="190500"/>
                </a:cubicBezTo>
                <a:cubicBezTo>
                  <a:pt x="73364" y="214420"/>
                  <a:pt x="76557" y="222052"/>
                  <a:pt x="83820" y="243840"/>
                </a:cubicBezTo>
                <a:cubicBezTo>
                  <a:pt x="86248" y="260837"/>
                  <a:pt x="92982" y="315021"/>
                  <a:pt x="99060" y="335280"/>
                </a:cubicBezTo>
                <a:cubicBezTo>
                  <a:pt x="102990" y="348381"/>
                  <a:pt x="109220" y="360680"/>
                  <a:pt x="114300" y="373380"/>
                </a:cubicBezTo>
                <a:cubicBezTo>
                  <a:pt x="117813" y="397971"/>
                  <a:pt x="121946" y="449619"/>
                  <a:pt x="137160" y="472440"/>
                </a:cubicBezTo>
                <a:cubicBezTo>
                  <a:pt x="147320" y="487680"/>
                  <a:pt x="152987" y="507170"/>
                  <a:pt x="167640" y="518160"/>
                </a:cubicBezTo>
                <a:cubicBezTo>
                  <a:pt x="225918" y="561869"/>
                  <a:pt x="170025" y="522789"/>
                  <a:pt x="228600" y="556260"/>
                </a:cubicBezTo>
                <a:cubicBezTo>
                  <a:pt x="236551" y="560804"/>
                  <a:pt x="243042" y="567892"/>
                  <a:pt x="251460" y="571500"/>
                </a:cubicBezTo>
                <a:cubicBezTo>
                  <a:pt x="270079" y="579480"/>
                  <a:pt x="321796" y="584493"/>
                  <a:pt x="335280" y="586740"/>
                </a:cubicBezTo>
                <a:cubicBezTo>
                  <a:pt x="348055" y="588869"/>
                  <a:pt x="360605" y="592231"/>
                  <a:pt x="373380" y="594360"/>
                </a:cubicBezTo>
                <a:cubicBezTo>
                  <a:pt x="391096" y="597313"/>
                  <a:pt x="408968" y="599249"/>
                  <a:pt x="426720" y="601980"/>
                </a:cubicBezTo>
                <a:cubicBezTo>
                  <a:pt x="472182" y="608974"/>
                  <a:pt x="491243" y="614455"/>
                  <a:pt x="541020" y="617220"/>
                </a:cubicBezTo>
                <a:cubicBezTo>
                  <a:pt x="609541" y="621027"/>
                  <a:pt x="678180" y="622300"/>
                  <a:pt x="746760" y="624840"/>
                </a:cubicBezTo>
                <a:lnTo>
                  <a:pt x="845820" y="632460"/>
                </a:lnTo>
                <a:cubicBezTo>
                  <a:pt x="914470" y="637195"/>
                  <a:pt x="990103" y="640299"/>
                  <a:pt x="1059180" y="647700"/>
                </a:cubicBezTo>
                <a:cubicBezTo>
                  <a:pt x="1099903" y="652063"/>
                  <a:pt x="1140312" y="659232"/>
                  <a:pt x="1181100" y="662940"/>
                </a:cubicBezTo>
                <a:lnTo>
                  <a:pt x="1264920" y="670560"/>
                </a:lnTo>
                <a:cubicBezTo>
                  <a:pt x="1285286" y="672704"/>
                  <a:pt x="1305407" y="677704"/>
                  <a:pt x="1325880" y="678180"/>
                </a:cubicBezTo>
                <a:cubicBezTo>
                  <a:pt x="1523963" y="682787"/>
                  <a:pt x="1722120" y="683260"/>
                  <a:pt x="1920240" y="685800"/>
                </a:cubicBezTo>
                <a:cubicBezTo>
                  <a:pt x="1945510" y="694223"/>
                  <a:pt x="1935068" y="693420"/>
                  <a:pt x="1950720" y="69342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79E80B-D246-4ECE-8BE9-781F4279082E}"/>
              </a:ext>
            </a:extLst>
          </p:cNvPr>
          <p:cNvSpPr txBox="1"/>
          <p:nvPr/>
        </p:nvSpPr>
        <p:spPr>
          <a:xfrm>
            <a:off x="5783658" y="3866075"/>
            <a:ext cx="1344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write reg 19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all 0s</a:t>
            </a:r>
            <a:endParaRPr lang="en-GB" sz="1600" b="1" dirty="0" err="1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70E9DA-7448-4945-BE4C-2EE976B16937}"/>
              </a:ext>
            </a:extLst>
          </p:cNvPr>
          <p:cNvSpPr/>
          <p:nvPr/>
        </p:nvSpPr>
        <p:spPr>
          <a:xfrm>
            <a:off x="6880860" y="3206364"/>
            <a:ext cx="285162" cy="13151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002F34B-E680-4C5F-891D-04BFB659C958}"/>
              </a:ext>
            </a:extLst>
          </p:cNvPr>
          <p:cNvSpPr/>
          <p:nvPr/>
        </p:nvSpPr>
        <p:spPr>
          <a:xfrm>
            <a:off x="30480" y="2743200"/>
            <a:ext cx="6842760" cy="815340"/>
          </a:xfrm>
          <a:custGeom>
            <a:avLst/>
            <a:gdLst>
              <a:gd name="connsiteX0" fmla="*/ 6842760 w 6842760"/>
              <a:gd name="connsiteY0" fmla="*/ 601980 h 815340"/>
              <a:gd name="connsiteX1" fmla="*/ 6789420 w 6842760"/>
              <a:gd name="connsiteY1" fmla="*/ 647700 h 815340"/>
              <a:gd name="connsiteX2" fmla="*/ 6713220 w 6842760"/>
              <a:gd name="connsiteY2" fmla="*/ 685800 h 815340"/>
              <a:gd name="connsiteX3" fmla="*/ 6667500 w 6842760"/>
              <a:gd name="connsiteY3" fmla="*/ 708660 h 815340"/>
              <a:gd name="connsiteX4" fmla="*/ 6606540 w 6842760"/>
              <a:gd name="connsiteY4" fmla="*/ 731520 h 815340"/>
              <a:gd name="connsiteX5" fmla="*/ 6560820 w 6842760"/>
              <a:gd name="connsiteY5" fmla="*/ 754380 h 815340"/>
              <a:gd name="connsiteX6" fmla="*/ 6499860 w 6842760"/>
              <a:gd name="connsiteY6" fmla="*/ 769620 h 815340"/>
              <a:gd name="connsiteX7" fmla="*/ 6400800 w 6842760"/>
              <a:gd name="connsiteY7" fmla="*/ 800100 h 815340"/>
              <a:gd name="connsiteX8" fmla="*/ 6248400 w 6842760"/>
              <a:gd name="connsiteY8" fmla="*/ 815340 h 815340"/>
              <a:gd name="connsiteX9" fmla="*/ 5829300 w 6842760"/>
              <a:gd name="connsiteY9" fmla="*/ 807720 h 815340"/>
              <a:gd name="connsiteX10" fmla="*/ 5676900 w 6842760"/>
              <a:gd name="connsiteY10" fmla="*/ 792480 h 815340"/>
              <a:gd name="connsiteX11" fmla="*/ 5600700 w 6842760"/>
              <a:gd name="connsiteY11" fmla="*/ 784860 h 815340"/>
              <a:gd name="connsiteX12" fmla="*/ 5455920 w 6842760"/>
              <a:gd name="connsiteY12" fmla="*/ 769620 h 815340"/>
              <a:gd name="connsiteX13" fmla="*/ 5295900 w 6842760"/>
              <a:gd name="connsiteY13" fmla="*/ 762000 h 815340"/>
              <a:gd name="connsiteX14" fmla="*/ 5151120 w 6842760"/>
              <a:gd name="connsiteY14" fmla="*/ 746760 h 815340"/>
              <a:gd name="connsiteX15" fmla="*/ 5044440 w 6842760"/>
              <a:gd name="connsiteY15" fmla="*/ 739140 h 815340"/>
              <a:gd name="connsiteX16" fmla="*/ 4236720 w 6842760"/>
              <a:gd name="connsiteY16" fmla="*/ 731520 h 815340"/>
              <a:gd name="connsiteX17" fmla="*/ 4168140 w 6842760"/>
              <a:gd name="connsiteY17" fmla="*/ 723900 h 815340"/>
              <a:gd name="connsiteX18" fmla="*/ 4084320 w 6842760"/>
              <a:gd name="connsiteY18" fmla="*/ 716280 h 815340"/>
              <a:gd name="connsiteX19" fmla="*/ 4038600 w 6842760"/>
              <a:gd name="connsiteY19" fmla="*/ 701040 h 815340"/>
              <a:gd name="connsiteX20" fmla="*/ 3977640 w 6842760"/>
              <a:gd name="connsiteY20" fmla="*/ 693420 h 815340"/>
              <a:gd name="connsiteX21" fmla="*/ 3924300 w 6842760"/>
              <a:gd name="connsiteY21" fmla="*/ 678180 h 815340"/>
              <a:gd name="connsiteX22" fmla="*/ 3848100 w 6842760"/>
              <a:gd name="connsiteY22" fmla="*/ 662940 h 815340"/>
              <a:gd name="connsiteX23" fmla="*/ 3817620 w 6842760"/>
              <a:gd name="connsiteY23" fmla="*/ 647700 h 815340"/>
              <a:gd name="connsiteX24" fmla="*/ 3756660 w 6842760"/>
              <a:gd name="connsiteY24" fmla="*/ 632460 h 815340"/>
              <a:gd name="connsiteX25" fmla="*/ 3710940 w 6842760"/>
              <a:gd name="connsiteY25" fmla="*/ 609600 h 815340"/>
              <a:gd name="connsiteX26" fmla="*/ 3688080 w 6842760"/>
              <a:gd name="connsiteY26" fmla="*/ 594360 h 815340"/>
              <a:gd name="connsiteX27" fmla="*/ 3611880 w 6842760"/>
              <a:gd name="connsiteY27" fmla="*/ 571500 h 815340"/>
              <a:gd name="connsiteX28" fmla="*/ 3581400 w 6842760"/>
              <a:gd name="connsiteY28" fmla="*/ 556260 h 815340"/>
              <a:gd name="connsiteX29" fmla="*/ 3528060 w 6842760"/>
              <a:gd name="connsiteY29" fmla="*/ 548640 h 815340"/>
              <a:gd name="connsiteX30" fmla="*/ 3467100 w 6842760"/>
              <a:gd name="connsiteY30" fmla="*/ 533400 h 815340"/>
              <a:gd name="connsiteX31" fmla="*/ 3421380 w 6842760"/>
              <a:gd name="connsiteY31" fmla="*/ 525780 h 815340"/>
              <a:gd name="connsiteX32" fmla="*/ 3345180 w 6842760"/>
              <a:gd name="connsiteY32" fmla="*/ 510540 h 815340"/>
              <a:gd name="connsiteX33" fmla="*/ 3291840 w 6842760"/>
              <a:gd name="connsiteY33" fmla="*/ 502920 h 815340"/>
              <a:gd name="connsiteX34" fmla="*/ 3200400 w 6842760"/>
              <a:gd name="connsiteY34" fmla="*/ 487680 h 815340"/>
              <a:gd name="connsiteX35" fmla="*/ 3154680 w 6842760"/>
              <a:gd name="connsiteY35" fmla="*/ 472440 h 815340"/>
              <a:gd name="connsiteX36" fmla="*/ 3124200 w 6842760"/>
              <a:gd name="connsiteY36" fmla="*/ 464820 h 815340"/>
              <a:gd name="connsiteX37" fmla="*/ 3093720 w 6842760"/>
              <a:gd name="connsiteY37" fmla="*/ 449580 h 815340"/>
              <a:gd name="connsiteX38" fmla="*/ 3055620 w 6842760"/>
              <a:gd name="connsiteY38" fmla="*/ 441960 h 815340"/>
              <a:gd name="connsiteX39" fmla="*/ 3032760 w 6842760"/>
              <a:gd name="connsiteY39" fmla="*/ 434340 h 815340"/>
              <a:gd name="connsiteX40" fmla="*/ 3002280 w 6842760"/>
              <a:gd name="connsiteY40" fmla="*/ 426720 h 815340"/>
              <a:gd name="connsiteX41" fmla="*/ 2971800 w 6842760"/>
              <a:gd name="connsiteY41" fmla="*/ 411480 h 815340"/>
              <a:gd name="connsiteX42" fmla="*/ 2933700 w 6842760"/>
              <a:gd name="connsiteY42" fmla="*/ 403860 h 815340"/>
              <a:gd name="connsiteX43" fmla="*/ 2887980 w 6842760"/>
              <a:gd name="connsiteY43" fmla="*/ 388620 h 815340"/>
              <a:gd name="connsiteX44" fmla="*/ 2819400 w 6842760"/>
              <a:gd name="connsiteY44" fmla="*/ 373380 h 815340"/>
              <a:gd name="connsiteX45" fmla="*/ 2796540 w 6842760"/>
              <a:gd name="connsiteY45" fmla="*/ 365760 h 815340"/>
              <a:gd name="connsiteX46" fmla="*/ 2773680 w 6842760"/>
              <a:gd name="connsiteY46" fmla="*/ 350520 h 815340"/>
              <a:gd name="connsiteX47" fmla="*/ 2758440 w 6842760"/>
              <a:gd name="connsiteY47" fmla="*/ 327660 h 815340"/>
              <a:gd name="connsiteX48" fmla="*/ 2727960 w 6842760"/>
              <a:gd name="connsiteY48" fmla="*/ 320040 h 815340"/>
              <a:gd name="connsiteX49" fmla="*/ 2705100 w 6842760"/>
              <a:gd name="connsiteY49" fmla="*/ 304800 h 815340"/>
              <a:gd name="connsiteX50" fmla="*/ 2674620 w 6842760"/>
              <a:gd name="connsiteY50" fmla="*/ 289560 h 815340"/>
              <a:gd name="connsiteX51" fmla="*/ 2628900 w 6842760"/>
              <a:gd name="connsiteY51" fmla="*/ 251460 h 815340"/>
              <a:gd name="connsiteX52" fmla="*/ 2606040 w 6842760"/>
              <a:gd name="connsiteY52" fmla="*/ 236220 h 815340"/>
              <a:gd name="connsiteX53" fmla="*/ 2552700 w 6842760"/>
              <a:gd name="connsiteY53" fmla="*/ 182880 h 815340"/>
              <a:gd name="connsiteX54" fmla="*/ 2537460 w 6842760"/>
              <a:gd name="connsiteY54" fmla="*/ 160020 h 815340"/>
              <a:gd name="connsiteX55" fmla="*/ 2514600 w 6842760"/>
              <a:gd name="connsiteY55" fmla="*/ 152400 h 815340"/>
              <a:gd name="connsiteX56" fmla="*/ 2491740 w 6842760"/>
              <a:gd name="connsiteY56" fmla="*/ 137160 h 815340"/>
              <a:gd name="connsiteX57" fmla="*/ 2468880 w 6842760"/>
              <a:gd name="connsiteY57" fmla="*/ 129540 h 815340"/>
              <a:gd name="connsiteX58" fmla="*/ 2446020 w 6842760"/>
              <a:gd name="connsiteY58" fmla="*/ 114300 h 815340"/>
              <a:gd name="connsiteX59" fmla="*/ 2392680 w 6842760"/>
              <a:gd name="connsiteY59" fmla="*/ 99060 h 815340"/>
              <a:gd name="connsiteX60" fmla="*/ 2293620 w 6842760"/>
              <a:gd name="connsiteY60" fmla="*/ 76200 h 815340"/>
              <a:gd name="connsiteX61" fmla="*/ 2255520 w 6842760"/>
              <a:gd name="connsiteY61" fmla="*/ 68580 h 815340"/>
              <a:gd name="connsiteX62" fmla="*/ 2049780 w 6842760"/>
              <a:gd name="connsiteY62" fmla="*/ 53340 h 815340"/>
              <a:gd name="connsiteX63" fmla="*/ 1874520 w 6842760"/>
              <a:gd name="connsiteY63" fmla="*/ 45720 h 815340"/>
              <a:gd name="connsiteX64" fmla="*/ 1668780 w 6842760"/>
              <a:gd name="connsiteY64" fmla="*/ 38100 h 815340"/>
              <a:gd name="connsiteX65" fmla="*/ 1455420 w 6842760"/>
              <a:gd name="connsiteY65" fmla="*/ 22860 h 815340"/>
              <a:gd name="connsiteX66" fmla="*/ 1264920 w 6842760"/>
              <a:gd name="connsiteY66" fmla="*/ 7620 h 815340"/>
              <a:gd name="connsiteX67" fmla="*/ 1036320 w 6842760"/>
              <a:gd name="connsiteY67" fmla="*/ 0 h 815340"/>
              <a:gd name="connsiteX68" fmla="*/ 144780 w 6842760"/>
              <a:gd name="connsiteY68" fmla="*/ 7620 h 815340"/>
              <a:gd name="connsiteX69" fmla="*/ 99060 w 6842760"/>
              <a:gd name="connsiteY69" fmla="*/ 22860 h 815340"/>
              <a:gd name="connsiteX70" fmla="*/ 83820 w 6842760"/>
              <a:gd name="connsiteY70" fmla="*/ 45720 h 815340"/>
              <a:gd name="connsiteX71" fmla="*/ 30480 w 6842760"/>
              <a:gd name="connsiteY71" fmla="*/ 68580 h 815340"/>
              <a:gd name="connsiteX72" fmla="*/ 7620 w 6842760"/>
              <a:gd name="connsiteY72" fmla="*/ 144780 h 815340"/>
              <a:gd name="connsiteX73" fmla="*/ 0 w 6842760"/>
              <a:gd name="connsiteY73" fmla="*/ 205740 h 815340"/>
              <a:gd name="connsiteX74" fmla="*/ 15240 w 6842760"/>
              <a:gd name="connsiteY74" fmla="*/ 274320 h 815340"/>
              <a:gd name="connsiteX75" fmla="*/ 38100 w 6842760"/>
              <a:gd name="connsiteY75" fmla="*/ 304800 h 815340"/>
              <a:gd name="connsiteX76" fmla="*/ 53340 w 6842760"/>
              <a:gd name="connsiteY76" fmla="*/ 327660 h 815340"/>
              <a:gd name="connsiteX77" fmla="*/ 160020 w 6842760"/>
              <a:gd name="connsiteY77" fmla="*/ 388620 h 815340"/>
              <a:gd name="connsiteX78" fmla="*/ 198120 w 6842760"/>
              <a:gd name="connsiteY78" fmla="*/ 403860 h 815340"/>
              <a:gd name="connsiteX79" fmla="*/ 251460 w 6842760"/>
              <a:gd name="connsiteY79" fmla="*/ 426720 h 815340"/>
              <a:gd name="connsiteX80" fmla="*/ 502920 w 6842760"/>
              <a:gd name="connsiteY80" fmla="*/ 441960 h 815340"/>
              <a:gd name="connsiteX81" fmla="*/ 2026920 w 6842760"/>
              <a:gd name="connsiteY81" fmla="*/ 434340 h 815340"/>
              <a:gd name="connsiteX82" fmla="*/ 2080260 w 6842760"/>
              <a:gd name="connsiteY82" fmla="*/ 426720 h 815340"/>
              <a:gd name="connsiteX83" fmla="*/ 2171700 w 6842760"/>
              <a:gd name="connsiteY83" fmla="*/ 419100 h 815340"/>
              <a:gd name="connsiteX84" fmla="*/ 2286000 w 6842760"/>
              <a:gd name="connsiteY84" fmla="*/ 403860 h 815340"/>
              <a:gd name="connsiteX85" fmla="*/ 2362200 w 6842760"/>
              <a:gd name="connsiteY85" fmla="*/ 396240 h 815340"/>
              <a:gd name="connsiteX86" fmla="*/ 2385060 w 6842760"/>
              <a:gd name="connsiteY86" fmla="*/ 388620 h 815340"/>
              <a:gd name="connsiteX87" fmla="*/ 2423160 w 6842760"/>
              <a:gd name="connsiteY87" fmla="*/ 381000 h 815340"/>
              <a:gd name="connsiteX88" fmla="*/ 2453640 w 6842760"/>
              <a:gd name="connsiteY88" fmla="*/ 365760 h 815340"/>
              <a:gd name="connsiteX89" fmla="*/ 2506980 w 6842760"/>
              <a:gd name="connsiteY89" fmla="*/ 350520 h 815340"/>
              <a:gd name="connsiteX90" fmla="*/ 2545080 w 6842760"/>
              <a:gd name="connsiteY90" fmla="*/ 342900 h 815340"/>
              <a:gd name="connsiteX91" fmla="*/ 2575560 w 6842760"/>
              <a:gd name="connsiteY91" fmla="*/ 335280 h 81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842760" h="815340">
                <a:moveTo>
                  <a:pt x="6842760" y="601980"/>
                </a:moveTo>
                <a:cubicBezTo>
                  <a:pt x="6824980" y="617220"/>
                  <a:pt x="6809081" y="634978"/>
                  <a:pt x="6789420" y="647700"/>
                </a:cubicBezTo>
                <a:cubicBezTo>
                  <a:pt x="6765578" y="663127"/>
                  <a:pt x="6738620" y="673100"/>
                  <a:pt x="6713220" y="685800"/>
                </a:cubicBezTo>
                <a:cubicBezTo>
                  <a:pt x="6697980" y="693420"/>
                  <a:pt x="6683454" y="702677"/>
                  <a:pt x="6667500" y="708660"/>
                </a:cubicBezTo>
                <a:cubicBezTo>
                  <a:pt x="6647180" y="716280"/>
                  <a:pt x="6626487" y="722971"/>
                  <a:pt x="6606540" y="731520"/>
                </a:cubicBezTo>
                <a:cubicBezTo>
                  <a:pt x="6590879" y="738232"/>
                  <a:pt x="6576866" y="748649"/>
                  <a:pt x="6560820" y="754380"/>
                </a:cubicBezTo>
                <a:cubicBezTo>
                  <a:pt x="6541095" y="761425"/>
                  <a:pt x="6519999" y="763866"/>
                  <a:pt x="6499860" y="769620"/>
                </a:cubicBezTo>
                <a:cubicBezTo>
                  <a:pt x="6441528" y="786286"/>
                  <a:pt x="6463911" y="785536"/>
                  <a:pt x="6400800" y="800100"/>
                </a:cubicBezTo>
                <a:cubicBezTo>
                  <a:pt x="6352455" y="811257"/>
                  <a:pt x="6295406" y="811982"/>
                  <a:pt x="6248400" y="815340"/>
                </a:cubicBezTo>
                <a:cubicBezTo>
                  <a:pt x="6108700" y="812800"/>
                  <a:pt x="5968911" y="813304"/>
                  <a:pt x="5829300" y="807720"/>
                </a:cubicBezTo>
                <a:cubicBezTo>
                  <a:pt x="5778287" y="805679"/>
                  <a:pt x="5727700" y="797560"/>
                  <a:pt x="5676900" y="792480"/>
                </a:cubicBezTo>
                <a:lnTo>
                  <a:pt x="5600700" y="784860"/>
                </a:lnTo>
                <a:cubicBezTo>
                  <a:pt x="5552440" y="779780"/>
                  <a:pt x="5504392" y="771928"/>
                  <a:pt x="5455920" y="769620"/>
                </a:cubicBezTo>
                <a:lnTo>
                  <a:pt x="5295900" y="762000"/>
                </a:lnTo>
                <a:cubicBezTo>
                  <a:pt x="5218524" y="750946"/>
                  <a:pt x="5249828" y="754353"/>
                  <a:pt x="5151120" y="746760"/>
                </a:cubicBezTo>
                <a:cubicBezTo>
                  <a:pt x="5115574" y="744026"/>
                  <a:pt x="5080086" y="739734"/>
                  <a:pt x="5044440" y="739140"/>
                </a:cubicBezTo>
                <a:lnTo>
                  <a:pt x="4236720" y="731520"/>
                </a:lnTo>
                <a:lnTo>
                  <a:pt x="4168140" y="723900"/>
                </a:lnTo>
                <a:cubicBezTo>
                  <a:pt x="4140224" y="721108"/>
                  <a:pt x="4111948" y="721156"/>
                  <a:pt x="4084320" y="716280"/>
                </a:cubicBezTo>
                <a:cubicBezTo>
                  <a:pt x="4068500" y="713488"/>
                  <a:pt x="4054540" y="703033"/>
                  <a:pt x="4038600" y="701040"/>
                </a:cubicBezTo>
                <a:cubicBezTo>
                  <a:pt x="4018280" y="698500"/>
                  <a:pt x="3997840" y="696787"/>
                  <a:pt x="3977640" y="693420"/>
                </a:cubicBezTo>
                <a:cubicBezTo>
                  <a:pt x="3920706" y="683931"/>
                  <a:pt x="3971408" y="689051"/>
                  <a:pt x="3924300" y="678180"/>
                </a:cubicBezTo>
                <a:cubicBezTo>
                  <a:pt x="3899060" y="672355"/>
                  <a:pt x="3848100" y="662940"/>
                  <a:pt x="3848100" y="662940"/>
                </a:cubicBezTo>
                <a:cubicBezTo>
                  <a:pt x="3837940" y="657860"/>
                  <a:pt x="3828396" y="651292"/>
                  <a:pt x="3817620" y="647700"/>
                </a:cubicBezTo>
                <a:cubicBezTo>
                  <a:pt x="3797749" y="641076"/>
                  <a:pt x="3756660" y="632460"/>
                  <a:pt x="3756660" y="632460"/>
                </a:cubicBezTo>
                <a:cubicBezTo>
                  <a:pt x="3691146" y="588784"/>
                  <a:pt x="3774036" y="641148"/>
                  <a:pt x="3710940" y="609600"/>
                </a:cubicBezTo>
                <a:cubicBezTo>
                  <a:pt x="3702749" y="605504"/>
                  <a:pt x="3696449" y="598079"/>
                  <a:pt x="3688080" y="594360"/>
                </a:cubicBezTo>
                <a:cubicBezTo>
                  <a:pt x="3594285" y="552673"/>
                  <a:pt x="3682809" y="598098"/>
                  <a:pt x="3611880" y="571500"/>
                </a:cubicBezTo>
                <a:cubicBezTo>
                  <a:pt x="3601244" y="567512"/>
                  <a:pt x="3592359" y="559249"/>
                  <a:pt x="3581400" y="556260"/>
                </a:cubicBezTo>
                <a:cubicBezTo>
                  <a:pt x="3564072" y="551534"/>
                  <a:pt x="3545672" y="552162"/>
                  <a:pt x="3528060" y="548640"/>
                </a:cubicBezTo>
                <a:cubicBezTo>
                  <a:pt x="3507521" y="544532"/>
                  <a:pt x="3487760" y="536843"/>
                  <a:pt x="3467100" y="533400"/>
                </a:cubicBezTo>
                <a:cubicBezTo>
                  <a:pt x="3451860" y="530860"/>
                  <a:pt x="3436566" y="528627"/>
                  <a:pt x="3421380" y="525780"/>
                </a:cubicBezTo>
                <a:cubicBezTo>
                  <a:pt x="3395921" y="521006"/>
                  <a:pt x="3370823" y="514203"/>
                  <a:pt x="3345180" y="510540"/>
                </a:cubicBezTo>
                <a:lnTo>
                  <a:pt x="3291840" y="502920"/>
                </a:lnTo>
                <a:cubicBezTo>
                  <a:pt x="3229335" y="482085"/>
                  <a:pt x="3328005" y="513201"/>
                  <a:pt x="3200400" y="487680"/>
                </a:cubicBezTo>
                <a:cubicBezTo>
                  <a:pt x="3184648" y="484530"/>
                  <a:pt x="3170265" y="476336"/>
                  <a:pt x="3154680" y="472440"/>
                </a:cubicBezTo>
                <a:cubicBezTo>
                  <a:pt x="3144520" y="469900"/>
                  <a:pt x="3134006" y="468497"/>
                  <a:pt x="3124200" y="464820"/>
                </a:cubicBezTo>
                <a:cubicBezTo>
                  <a:pt x="3113564" y="460832"/>
                  <a:pt x="3104496" y="453172"/>
                  <a:pt x="3093720" y="449580"/>
                </a:cubicBezTo>
                <a:cubicBezTo>
                  <a:pt x="3081433" y="445484"/>
                  <a:pt x="3068185" y="445101"/>
                  <a:pt x="3055620" y="441960"/>
                </a:cubicBezTo>
                <a:cubicBezTo>
                  <a:pt x="3047828" y="440012"/>
                  <a:pt x="3040483" y="436547"/>
                  <a:pt x="3032760" y="434340"/>
                </a:cubicBezTo>
                <a:cubicBezTo>
                  <a:pt x="3022690" y="431463"/>
                  <a:pt x="3012086" y="430397"/>
                  <a:pt x="3002280" y="426720"/>
                </a:cubicBezTo>
                <a:cubicBezTo>
                  <a:pt x="2991644" y="422732"/>
                  <a:pt x="2982576" y="415072"/>
                  <a:pt x="2971800" y="411480"/>
                </a:cubicBezTo>
                <a:cubicBezTo>
                  <a:pt x="2959513" y="407384"/>
                  <a:pt x="2946195" y="407268"/>
                  <a:pt x="2933700" y="403860"/>
                </a:cubicBezTo>
                <a:cubicBezTo>
                  <a:pt x="2918202" y="399633"/>
                  <a:pt x="2903732" y="391770"/>
                  <a:pt x="2887980" y="388620"/>
                </a:cubicBezTo>
                <a:cubicBezTo>
                  <a:pt x="2861791" y="383382"/>
                  <a:pt x="2844509" y="380554"/>
                  <a:pt x="2819400" y="373380"/>
                </a:cubicBezTo>
                <a:cubicBezTo>
                  <a:pt x="2811677" y="371173"/>
                  <a:pt x="2803724" y="369352"/>
                  <a:pt x="2796540" y="365760"/>
                </a:cubicBezTo>
                <a:cubicBezTo>
                  <a:pt x="2788349" y="361664"/>
                  <a:pt x="2781300" y="355600"/>
                  <a:pt x="2773680" y="350520"/>
                </a:cubicBezTo>
                <a:cubicBezTo>
                  <a:pt x="2768600" y="342900"/>
                  <a:pt x="2766060" y="332740"/>
                  <a:pt x="2758440" y="327660"/>
                </a:cubicBezTo>
                <a:cubicBezTo>
                  <a:pt x="2749726" y="321851"/>
                  <a:pt x="2737586" y="324165"/>
                  <a:pt x="2727960" y="320040"/>
                </a:cubicBezTo>
                <a:cubicBezTo>
                  <a:pt x="2719542" y="316432"/>
                  <a:pt x="2713051" y="309344"/>
                  <a:pt x="2705100" y="304800"/>
                </a:cubicBezTo>
                <a:cubicBezTo>
                  <a:pt x="2695237" y="299164"/>
                  <a:pt x="2684483" y="295196"/>
                  <a:pt x="2674620" y="289560"/>
                </a:cubicBezTo>
                <a:cubicBezTo>
                  <a:pt x="2638502" y="268921"/>
                  <a:pt x="2663286" y="280115"/>
                  <a:pt x="2628900" y="251460"/>
                </a:cubicBezTo>
                <a:cubicBezTo>
                  <a:pt x="2621865" y="245597"/>
                  <a:pt x="2613660" y="241300"/>
                  <a:pt x="2606040" y="236220"/>
                </a:cubicBezTo>
                <a:cubicBezTo>
                  <a:pt x="2571105" y="183817"/>
                  <a:pt x="2592936" y="196292"/>
                  <a:pt x="2552700" y="182880"/>
                </a:cubicBezTo>
                <a:cubicBezTo>
                  <a:pt x="2547620" y="175260"/>
                  <a:pt x="2544611" y="165741"/>
                  <a:pt x="2537460" y="160020"/>
                </a:cubicBezTo>
                <a:cubicBezTo>
                  <a:pt x="2531188" y="155002"/>
                  <a:pt x="2521784" y="155992"/>
                  <a:pt x="2514600" y="152400"/>
                </a:cubicBezTo>
                <a:cubicBezTo>
                  <a:pt x="2506409" y="148304"/>
                  <a:pt x="2499931" y="141256"/>
                  <a:pt x="2491740" y="137160"/>
                </a:cubicBezTo>
                <a:cubicBezTo>
                  <a:pt x="2484556" y="133568"/>
                  <a:pt x="2476064" y="133132"/>
                  <a:pt x="2468880" y="129540"/>
                </a:cubicBezTo>
                <a:cubicBezTo>
                  <a:pt x="2460689" y="125444"/>
                  <a:pt x="2454211" y="118396"/>
                  <a:pt x="2446020" y="114300"/>
                </a:cubicBezTo>
                <a:cubicBezTo>
                  <a:pt x="2435088" y="108834"/>
                  <a:pt x="2402446" y="101501"/>
                  <a:pt x="2392680" y="99060"/>
                </a:cubicBezTo>
                <a:cubicBezTo>
                  <a:pt x="2346668" y="68385"/>
                  <a:pt x="2384265" y="88286"/>
                  <a:pt x="2293620" y="76200"/>
                </a:cubicBezTo>
                <a:cubicBezTo>
                  <a:pt x="2280782" y="74488"/>
                  <a:pt x="2268341" y="70412"/>
                  <a:pt x="2255520" y="68580"/>
                </a:cubicBezTo>
                <a:cubicBezTo>
                  <a:pt x="2185722" y="58609"/>
                  <a:pt x="2121727" y="56850"/>
                  <a:pt x="2049780" y="53340"/>
                </a:cubicBezTo>
                <a:lnTo>
                  <a:pt x="1874520" y="45720"/>
                </a:lnTo>
                <a:lnTo>
                  <a:pt x="1668780" y="38100"/>
                </a:lnTo>
                <a:cubicBezTo>
                  <a:pt x="1617210" y="35644"/>
                  <a:pt x="1509487" y="27019"/>
                  <a:pt x="1455420" y="22860"/>
                </a:cubicBezTo>
                <a:cubicBezTo>
                  <a:pt x="1380091" y="-2250"/>
                  <a:pt x="1436418" y="14216"/>
                  <a:pt x="1264920" y="7620"/>
                </a:cubicBezTo>
                <a:lnTo>
                  <a:pt x="1036320" y="0"/>
                </a:lnTo>
                <a:lnTo>
                  <a:pt x="144780" y="7620"/>
                </a:lnTo>
                <a:cubicBezTo>
                  <a:pt x="128720" y="8012"/>
                  <a:pt x="99060" y="22860"/>
                  <a:pt x="99060" y="22860"/>
                </a:cubicBezTo>
                <a:cubicBezTo>
                  <a:pt x="93980" y="30480"/>
                  <a:pt x="90296" y="39244"/>
                  <a:pt x="83820" y="45720"/>
                </a:cubicBezTo>
                <a:cubicBezTo>
                  <a:pt x="66279" y="63261"/>
                  <a:pt x="53798" y="62751"/>
                  <a:pt x="30480" y="68580"/>
                </a:cubicBezTo>
                <a:cubicBezTo>
                  <a:pt x="23705" y="88905"/>
                  <a:pt x="11459" y="121748"/>
                  <a:pt x="7620" y="144780"/>
                </a:cubicBezTo>
                <a:cubicBezTo>
                  <a:pt x="4253" y="164980"/>
                  <a:pt x="2540" y="185420"/>
                  <a:pt x="0" y="205740"/>
                </a:cubicBezTo>
                <a:cubicBezTo>
                  <a:pt x="1865" y="216932"/>
                  <a:pt x="6412" y="258872"/>
                  <a:pt x="15240" y="274320"/>
                </a:cubicBezTo>
                <a:cubicBezTo>
                  <a:pt x="21541" y="285347"/>
                  <a:pt x="30718" y="294466"/>
                  <a:pt x="38100" y="304800"/>
                </a:cubicBezTo>
                <a:cubicBezTo>
                  <a:pt x="43423" y="312252"/>
                  <a:pt x="46448" y="321629"/>
                  <a:pt x="53340" y="327660"/>
                </a:cubicBezTo>
                <a:cubicBezTo>
                  <a:pt x="76492" y="347918"/>
                  <a:pt x="134116" y="378258"/>
                  <a:pt x="160020" y="388620"/>
                </a:cubicBezTo>
                <a:cubicBezTo>
                  <a:pt x="172720" y="393700"/>
                  <a:pt x="185621" y="398305"/>
                  <a:pt x="198120" y="403860"/>
                </a:cubicBezTo>
                <a:cubicBezTo>
                  <a:pt x="213604" y="410742"/>
                  <a:pt x="233508" y="423958"/>
                  <a:pt x="251460" y="426720"/>
                </a:cubicBezTo>
                <a:cubicBezTo>
                  <a:pt x="320281" y="437308"/>
                  <a:pt x="452347" y="439761"/>
                  <a:pt x="502920" y="441960"/>
                </a:cubicBezTo>
                <a:lnTo>
                  <a:pt x="2026920" y="434340"/>
                </a:lnTo>
                <a:cubicBezTo>
                  <a:pt x="2044880" y="434166"/>
                  <a:pt x="2062398" y="428600"/>
                  <a:pt x="2080260" y="426720"/>
                </a:cubicBezTo>
                <a:cubicBezTo>
                  <a:pt x="2110678" y="423518"/>
                  <a:pt x="2141220" y="421640"/>
                  <a:pt x="2171700" y="419100"/>
                </a:cubicBezTo>
                <a:cubicBezTo>
                  <a:pt x="2230382" y="404430"/>
                  <a:pt x="2189114" y="413087"/>
                  <a:pt x="2286000" y="403860"/>
                </a:cubicBezTo>
                <a:lnTo>
                  <a:pt x="2362200" y="396240"/>
                </a:lnTo>
                <a:cubicBezTo>
                  <a:pt x="2369820" y="393700"/>
                  <a:pt x="2377268" y="390568"/>
                  <a:pt x="2385060" y="388620"/>
                </a:cubicBezTo>
                <a:cubicBezTo>
                  <a:pt x="2397625" y="385479"/>
                  <a:pt x="2410873" y="385096"/>
                  <a:pt x="2423160" y="381000"/>
                </a:cubicBezTo>
                <a:cubicBezTo>
                  <a:pt x="2433936" y="377408"/>
                  <a:pt x="2443199" y="370235"/>
                  <a:pt x="2453640" y="365760"/>
                </a:cubicBezTo>
                <a:cubicBezTo>
                  <a:pt x="2467348" y="359885"/>
                  <a:pt x="2493595" y="353494"/>
                  <a:pt x="2506980" y="350520"/>
                </a:cubicBezTo>
                <a:cubicBezTo>
                  <a:pt x="2519623" y="347710"/>
                  <a:pt x="2532515" y="346041"/>
                  <a:pt x="2545080" y="342900"/>
                </a:cubicBezTo>
                <a:cubicBezTo>
                  <a:pt x="2578773" y="334477"/>
                  <a:pt x="2557244" y="335280"/>
                  <a:pt x="2575560" y="335280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FDC90-294E-415F-B13C-C17FEAF0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Conclusions</a:t>
            </a:r>
            <a:endParaRPr lang="en-GB" cap="none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229E369-33EE-4833-A739-E340926B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get_spi_ctrlWords</a:t>
            </a:r>
            <a:r>
              <a:rPr lang="en-GB" dirty="0"/>
              <a:t>: to read data from the SPI (either from MATLAB or from on-chip)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set_spi_ctrlWords</a:t>
            </a:r>
            <a:r>
              <a:rPr lang="en-GB" dirty="0"/>
              <a:t>: to set data in the SPI (either in MATLAB or on-chip)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print_full_spi</a:t>
            </a:r>
            <a:r>
              <a:rPr lang="en-GB" dirty="0"/>
              <a:t>: print SPI (either from MATLAB or from on-chip) on the command line</a:t>
            </a:r>
            <a:endParaRPr lang="en-US" dirty="0"/>
          </a:p>
          <a:p>
            <a:r>
              <a:rPr lang="en-US" dirty="0"/>
              <a:t>ADC 2 SPI mapping files should give a 480 rows times 4 columns MATLAB cell array:</a:t>
            </a:r>
          </a:p>
          <a:p>
            <a:pPr lvl="1"/>
            <a:r>
              <a:rPr lang="en-US" dirty="0"/>
              <a:t>480 rows because there are 60 registers each with 8 bit</a:t>
            </a:r>
          </a:p>
          <a:p>
            <a:pPr lvl="1"/>
            <a:r>
              <a:rPr lang="en-US" dirty="0"/>
              <a:t>4 columns because: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column: register number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column: bit number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column: bit name</a:t>
            </a:r>
          </a:p>
          <a:p>
            <a:pPr lvl="2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column: bit value (set all bits to 0 and use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set_spi_ctrlWords</a:t>
            </a:r>
            <a:r>
              <a:rPr lang="en-US" dirty="0"/>
              <a:t> to set default)</a:t>
            </a:r>
          </a:p>
          <a:p>
            <a:pPr lvl="1"/>
            <a:r>
              <a:rPr lang="en-US" dirty="0"/>
              <a:t>see hsadc3c_adc2spi_mapping_neg.m and hsadc3c_adc2spi_mapping_pos.m as a reference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E346F515-1D63-4D65-8E63-03487852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19C311-B99C-461A-BBE9-B6435CD4B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00725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E04918A-F345-4F05-A302-D9BC0A49053A}" vid="{36F4EB39-F68A-40CB-BB9E-B16016E44F8E}"/>
    </a:ext>
  </a:extLst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108</TotalTime>
  <Words>814</Words>
  <Application>Microsoft Office PowerPoint</Application>
  <PresentationFormat>On-screen Show (16:9)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Courier New</vt:lpstr>
      <vt:lpstr>Gill Sans MT</vt:lpstr>
      <vt:lpstr>Wingdings</vt:lpstr>
      <vt:lpstr>Default Theme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UPDATE SPI</vt:lpstr>
      <vt:lpstr>Brief explanation</vt:lpstr>
      <vt:lpstr>SPI init phase</vt:lpstr>
      <vt:lpstr>Chains and slaves, ADC to SPI mapping</vt:lpstr>
      <vt:lpstr>get_SPI_ctrlWords SPI read function</vt:lpstr>
      <vt:lpstr>set_SPI_ctrlWords SPI write function</vt:lpstr>
      <vt:lpstr>set_SPI_ctrlWords/get_SPI_ctrlWords functions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SPI</dc:title>
  <dc:creator>Davide Dermit (imec)</dc:creator>
  <cp:lastModifiedBy>Davide Dermit (imec)</cp:lastModifiedBy>
  <cp:revision>25</cp:revision>
  <dcterms:created xsi:type="dcterms:W3CDTF">2020-07-10T12:45:01Z</dcterms:created>
  <dcterms:modified xsi:type="dcterms:W3CDTF">2020-08-06T07:36:47Z</dcterms:modified>
</cp:coreProperties>
</file>