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iAAXpClZ3k39ktNpRQkYHFArJt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6FA843-5381-4160-AB26-28DDE334CC5B}">
  <a:tblStyle styleId="{2E6FA843-5381-4160-AB26-28DDE334CC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 b="off" i="off"/>
      <a:tcStyle>
        <a:fill>
          <a:solidFill>
            <a:srgbClr val="DEE7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E7D0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F1DD"/>
            </a:gs>
            <a:gs pos="50000">
              <a:srgbClr val="EAF1DD"/>
            </a:gs>
            <a:gs pos="100000">
              <a:srgbClr val="E0E8F4"/>
            </a:gs>
          </a:gsLst>
          <a:lin ang="27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785918" y="2130425"/>
            <a:ext cx="5572164" cy="1470025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b="1" lang="ru-RU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Калькулятор ИМТ и калорийности</a:t>
            </a: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57224" y="142852"/>
            <a:ext cx="742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Институт математики, механики и компьютерных наук им. И.И. Воровича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000100" y="4286256"/>
            <a:ext cx="35357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Выполнили студенты ПМИ 1-4: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Тимлид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Разработчик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Ответственный за презентацию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Тестировщик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18800" y="6129000"/>
            <a:ext cx="1744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Ростов-на-Дону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643438" y="4286256"/>
            <a:ext cx="37879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38CD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Титаренко Никита Максимович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Горенский Матвей Максимович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Бондаренко Вячеслав Сергеевич</a:t>
            </a:r>
            <a:br>
              <a:rPr b="0" i="0" lang="ru-RU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Подгорный Вячеслав Владимирович</a:t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проекта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Создать на языке программирования Python программу, которая р</a:t>
            </a:r>
            <a:r>
              <a:rPr lang="ru-RU"/>
              <a:t>ассчитывает</a:t>
            </a:r>
            <a:r>
              <a:rPr lang="ru-RU"/>
              <a:t> ИМТ для анализа физических характеристик организма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Что такое ИМТ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28596" y="5214950"/>
            <a:ext cx="4038600" cy="48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ИМТ = вес (кг) / рост^2(м)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ИМТ – Индекс массы тела.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Чем выше ИМТ – тем выше риск развития сердечно-сосудистых заболеваний, гипертонии, остеоартрита, диабета, некоторых видов рака. Дефицит массы тела также значительно повышает риск преждевременной смерти. Таким образом ИМТ помогает точнее оценить риски для здоровья, связанные с весом.</a:t>
            </a:r>
            <a:b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vpochke.ru/wp-content/uploads/2023/02/4a05fd6fdc504d9bfbc645ea2075ba4c.jpeg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857364"/>
            <a:ext cx="4184226" cy="292895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Значение показателей ИМТ</a:t>
            </a:r>
            <a:endParaRPr/>
          </a:p>
        </p:txBody>
      </p:sp>
      <p:graphicFrame>
        <p:nvGraphicFramePr>
          <p:cNvPr id="113" name="Google Shape;113;p4"/>
          <p:cNvGraphicFramePr/>
          <p:nvPr/>
        </p:nvGraphicFramePr>
        <p:xfrm>
          <a:off x="857224" y="1428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{2E6FA843-5381-4160-AB26-28DDE334CC5B}</a:tableStyleId>
              </a:tblPr>
              <a:tblGrid>
                <a:gridCol w="3671950"/>
                <a:gridCol w="3671950"/>
              </a:tblGrid>
              <a:tr h="271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Возраст до 65 лет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Недостаточный вес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менее 18,5.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Нормальный вес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от 18,5 до 24,9.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Избыточный вес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от 25 до 29,9.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Ожирение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от 30 и выше.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4" name="Google Shape;114;p4"/>
          <p:cNvGraphicFramePr/>
          <p:nvPr/>
        </p:nvGraphicFramePr>
        <p:xfrm>
          <a:off x="857224" y="3143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{2E6FA843-5381-4160-AB26-28DDE334CC5B}</a:tableStyleId>
              </a:tblPr>
              <a:tblGrid>
                <a:gridCol w="3671950"/>
                <a:gridCol w="3671950"/>
              </a:tblGrid>
              <a:tr h="271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Возраст от 65 до 74 лет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Недостаточный вес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менее 22.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Нормальный вес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от 22 до 26,9.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Избыточный вес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от 27 до 29,9.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Ожирение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от 30 и выше.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5" name="Google Shape;115;p4"/>
          <p:cNvGraphicFramePr/>
          <p:nvPr/>
        </p:nvGraphicFramePr>
        <p:xfrm>
          <a:off x="857224" y="4857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{2E6FA843-5381-4160-AB26-28DDE334CC5B}</a:tableStyleId>
              </a:tblPr>
              <a:tblGrid>
                <a:gridCol w="3671950"/>
                <a:gridCol w="3671950"/>
              </a:tblGrid>
              <a:tr h="271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Возраст от 75 лет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Недостаточный вес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меньше или равен 23.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Нормальный вес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от 23.01 до 27.9.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Избыточный вес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от 28 до 29,9.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Ожирение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ИМТ от 30 и выше.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Выводы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Командой была подготовлена программа, требующая на ввод значения массы тела, роста, возраста, пола и </a:t>
            </a:r>
            <a:r>
              <a:rPr lang="ru-RU"/>
              <a:t>коэффициента</a:t>
            </a:r>
            <a:r>
              <a:rPr lang="ru-RU"/>
              <a:t> физической активности для получения калорийности и своё значение ИМТ.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2023-10-10T18:17:01Z</dcterms:created>
  <dc:creator>Пользователь Windows</dc:creator>
</cp:coreProperties>
</file>