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d0cb069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ed0cb06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cc78bdf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cc78bd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acc78bdf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acc78bd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acc78bdf4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acc78bd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Читательский дневник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Живайкиной Ксении 8Б класса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-151650" y="3433075"/>
            <a:ext cx="94473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3235800" cy="801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я работала?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0026"/>
            <a:ext cx="2195100" cy="320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500" y="484850"/>
            <a:ext cx="2891974" cy="432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400" y="1163875"/>
            <a:ext cx="2891975" cy="187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6150" y="3229900"/>
            <a:ext cx="2638075" cy="15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83300" y="1407262"/>
            <a:ext cx="2451900" cy="359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635200" y="3106450"/>
            <a:ext cx="2976300" cy="182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611588" y="206175"/>
            <a:ext cx="3235800" cy="487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09650" y="345475"/>
            <a:ext cx="8324700" cy="856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А вот и сам сайт!</a:t>
            </a:r>
            <a:endParaRPr sz="2600"/>
          </a:p>
        </p:txBody>
      </p:sp>
      <p:sp>
        <p:nvSpPr>
          <p:cNvPr id="76" name="Google Shape;76;p15"/>
          <p:cNvSpPr/>
          <p:nvPr/>
        </p:nvSpPr>
        <p:spPr>
          <a:xfrm>
            <a:off x="1943825" y="1398450"/>
            <a:ext cx="5019600" cy="3594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600" y="1722575"/>
            <a:ext cx="2946051" cy="29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217400"/>
            <a:ext cx="4045200" cy="1017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Книжная полка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1278799"/>
            <a:ext cx="4045200" cy="3585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</a:rPr>
              <a:t>Мой список произведений выполнен в виде книжной полки.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1"/>
                </a:solidFill>
              </a:rPr>
              <a:t>Здесь собрано 8 авторов и 10 прекрасных произведений, которые насыщены заданиями, играми и увлекательной информацией!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463925" y="0"/>
            <a:ext cx="4680000" cy="514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83315"/>
            <a:ext cx="4680001" cy="353100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857500" y="418025"/>
            <a:ext cx="3429000" cy="5715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Интерактив сайта</a:t>
            </a:r>
            <a:endParaRPr sz="3800"/>
          </a:p>
        </p:txBody>
      </p:sp>
      <p:sp>
        <p:nvSpPr>
          <p:cNvPr id="91" name="Google Shape;91;p17"/>
          <p:cNvSpPr/>
          <p:nvPr/>
        </p:nvSpPr>
        <p:spPr>
          <a:xfrm rot="10800000">
            <a:off x="2653175" y="1194600"/>
            <a:ext cx="852900" cy="8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/>
          <p:nvPr/>
        </p:nvSpPr>
        <p:spPr>
          <a:xfrm flipH="1" rot="10800000">
            <a:off x="4357200" y="1488500"/>
            <a:ext cx="426300" cy="851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/>
          <p:nvPr/>
        </p:nvSpPr>
        <p:spPr>
          <a:xfrm flipH="1" rot="10800000">
            <a:off x="5634625" y="1195350"/>
            <a:ext cx="856200" cy="8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0400" y="1402500"/>
            <a:ext cx="1869000" cy="4371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Краткое описание</a:t>
            </a:r>
            <a:endParaRPr sz="23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675738" y="2571750"/>
            <a:ext cx="1720200" cy="4371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Дополнения</a:t>
            </a:r>
            <a:endParaRPr sz="23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680125" y="1403250"/>
            <a:ext cx="1869000" cy="4371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Оценка</a:t>
            </a:r>
            <a:endParaRPr sz="2300"/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380400" y="1841850"/>
            <a:ext cx="1869000" cy="2377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Краткое описание произведения, написанное мной, обязательно присутствует перед каждым произведением.</a:t>
            </a:r>
            <a:endParaRPr sz="1400"/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6680125" y="1841850"/>
            <a:ext cx="1869000" cy="145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Оценка произведения обязательно присутствует после каждого произведения.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5115299" y="3136047"/>
            <a:ext cx="457200" cy="57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 rot="10800000">
            <a:off x="4436087" y="3354620"/>
            <a:ext cx="228600" cy="570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 rot="-5400000">
            <a:off x="3527363" y="3136049"/>
            <a:ext cx="459000" cy="57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351688" y="3439525"/>
            <a:ext cx="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2928088" y="3760150"/>
            <a:ext cx="8562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Игра</a:t>
            </a:r>
            <a:endParaRPr sz="7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subTitle"/>
          </p:nvPr>
        </p:nvSpPr>
        <p:spPr>
          <a:xfrm>
            <a:off x="3879738" y="4270400"/>
            <a:ext cx="13413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805"/>
              <a:t>Поделка</a:t>
            </a:r>
            <a:endParaRPr sz="1805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4965525" y="3776050"/>
            <a:ext cx="1494000" cy="36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23"/>
              <a:t>Сочинение</a:t>
            </a:r>
            <a:endParaRPr sz="7223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645475" y="3354625"/>
            <a:ext cx="1938300" cy="45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795025" y="3461213"/>
            <a:ext cx="266400" cy="266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138225" y="3461200"/>
            <a:ext cx="266400" cy="266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481425" y="3461200"/>
            <a:ext cx="266400" cy="266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824625" y="3461213"/>
            <a:ext cx="266400" cy="266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167825" y="3440638"/>
            <a:ext cx="266400" cy="266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flipH="1" rot="10800000">
            <a:off x="2250" y="139900"/>
            <a:ext cx="91362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5876200" y="4591075"/>
            <a:ext cx="2526300" cy="36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23"/>
              <a:t>Интересный факт</a:t>
            </a:r>
            <a:endParaRPr sz="7223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453950" y="4591075"/>
            <a:ext cx="363300" cy="3684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796149" y="418025"/>
            <a:ext cx="1959900" cy="3864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Игры</a:t>
            </a:r>
            <a:endParaRPr sz="3200"/>
          </a:p>
        </p:txBody>
      </p:sp>
      <p:sp>
        <p:nvSpPr>
          <p:cNvPr id="120" name="Google Shape;120;p18"/>
          <p:cNvSpPr/>
          <p:nvPr/>
        </p:nvSpPr>
        <p:spPr>
          <a:xfrm rot="10800000">
            <a:off x="1679332" y="942647"/>
            <a:ext cx="487500" cy="57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2653280" y="1141454"/>
            <a:ext cx="243600" cy="575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3383373" y="943153"/>
            <a:ext cx="489300" cy="57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09625" y="1072750"/>
            <a:ext cx="1494000" cy="3684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Имена</a:t>
            </a:r>
            <a:endParaRPr sz="18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4463" y="379725"/>
            <a:ext cx="1720200" cy="4371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Сочинения</a:t>
            </a:r>
            <a:endParaRPr sz="23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980930" y="1083849"/>
            <a:ext cx="1494000" cy="3993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 сюжету</a:t>
            </a:r>
            <a:endParaRPr sz="1800"/>
          </a:p>
        </p:txBody>
      </p:sp>
      <p:sp>
        <p:nvSpPr>
          <p:cNvPr id="126" name="Google Shape;126;p18"/>
          <p:cNvSpPr txBox="1"/>
          <p:nvPr>
            <p:ph idx="4294967295" type="subTitle"/>
          </p:nvPr>
        </p:nvSpPr>
        <p:spPr>
          <a:xfrm>
            <a:off x="109625" y="1442875"/>
            <a:ext cx="1494000" cy="1821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/>
              <a:t>Эта мини-игра заключается в том, что игрок должен отгадать имя того, о ком идёт речь в вопросе.</a:t>
            </a:r>
            <a:endParaRPr sz="1100"/>
          </a:p>
        </p:txBody>
      </p:sp>
      <p:sp>
        <p:nvSpPr>
          <p:cNvPr id="127" name="Google Shape;127;p18"/>
          <p:cNvSpPr txBox="1"/>
          <p:nvPr>
            <p:ph idx="4294967295" type="subTitle"/>
          </p:nvPr>
        </p:nvSpPr>
        <p:spPr>
          <a:xfrm>
            <a:off x="3980925" y="1484725"/>
            <a:ext cx="1494000" cy="1821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/>
              <a:t>Эта м</a:t>
            </a:r>
            <a:r>
              <a:rPr lang="ru" sz="1100"/>
              <a:t>ини-игра заключается в том, что игрок должен ответить на вопросы по сюжету данного произведения. </a:t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 rot="5400000">
            <a:off x="7584349" y="868334"/>
            <a:ext cx="457200" cy="57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/>
          <p:nvPr/>
        </p:nvSpPr>
        <p:spPr>
          <a:xfrm flipH="1" rot="-5400000">
            <a:off x="6285626" y="860399"/>
            <a:ext cx="459000" cy="57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229675" y="1192500"/>
            <a:ext cx="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>
            <p:ph idx="4294967295" type="subTitle"/>
          </p:nvPr>
        </p:nvSpPr>
        <p:spPr>
          <a:xfrm>
            <a:off x="5783750" y="1490725"/>
            <a:ext cx="1114200" cy="36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Мысли</a:t>
            </a:r>
            <a:r>
              <a:rPr lang="ru" sz="5200"/>
              <a:t> </a:t>
            </a:r>
            <a:endParaRPr sz="5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subTitle"/>
          </p:nvPr>
        </p:nvSpPr>
        <p:spPr>
          <a:xfrm>
            <a:off x="7206775" y="1490725"/>
            <a:ext cx="1720200" cy="36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ru" sz="2105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Смешное и грустное</a:t>
            </a:r>
            <a:endParaRPr b="1" sz="2105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2045280" y="1904924"/>
            <a:ext cx="1494000" cy="3993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Реплики</a:t>
            </a:r>
            <a:endParaRPr sz="1800"/>
          </a:p>
        </p:txBody>
      </p:sp>
      <p:sp>
        <p:nvSpPr>
          <p:cNvPr id="134" name="Google Shape;134;p18"/>
          <p:cNvSpPr txBox="1"/>
          <p:nvPr>
            <p:ph idx="4294967295" type="subTitle"/>
          </p:nvPr>
        </p:nvSpPr>
        <p:spPr>
          <a:xfrm>
            <a:off x="2045275" y="2305800"/>
            <a:ext cx="1494000" cy="1821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79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/>
              <a:t>Эта м</a:t>
            </a:r>
            <a:r>
              <a:rPr lang="ru" sz="1100"/>
              <a:t>ини-игра заключается в том, что игрок должен отгадать персонажа, чья фраза описана в вопросе. </a:t>
            </a:r>
            <a:endParaRPr sz="1100"/>
          </a:p>
        </p:txBody>
      </p:sp>
      <p:cxnSp>
        <p:nvCxnSpPr>
          <p:cNvPr id="135" name="Google Shape;135;p18"/>
          <p:cNvCxnSpPr/>
          <p:nvPr/>
        </p:nvCxnSpPr>
        <p:spPr>
          <a:xfrm>
            <a:off x="5646275" y="0"/>
            <a:ext cx="2400" cy="51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5783750" y="1859125"/>
            <a:ext cx="1114200" cy="2637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сочинениях с пометкой “Мои мысли” я обсуждала всё то, что я думаю о сюжете, персонажах и идее произведения.</a:t>
            </a:r>
            <a:endParaRPr sz="1600"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206775" y="1859125"/>
            <a:ext cx="1720200" cy="2637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сочинениях с пометкой “Смешное и грустное” я обсуждала смысл произведения, мораль, сатирические и одновременно печальные эпизоды произведения.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7078900" y="867275"/>
            <a:ext cx="1662000" cy="552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Галерея </a:t>
            </a:r>
            <a:endParaRPr sz="2800"/>
          </a:p>
        </p:txBody>
      </p:sp>
      <p:cxnSp>
        <p:nvCxnSpPr>
          <p:cNvPr id="143" name="Google Shape;143;p19"/>
          <p:cNvCxnSpPr/>
          <p:nvPr/>
        </p:nvCxnSpPr>
        <p:spPr>
          <a:xfrm>
            <a:off x="9002075" y="-1050"/>
            <a:ext cx="9600" cy="51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800" y="2422923"/>
            <a:ext cx="3459600" cy="260792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29925"/>
            <a:ext cx="2707050" cy="2027301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513" y="2344513"/>
            <a:ext cx="3104136" cy="1623724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55518"/>
            <a:ext cx="3127800" cy="875331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4863" y="129925"/>
            <a:ext cx="3542890" cy="2027299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344500"/>
            <a:ext cx="1464951" cy="162372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3800" y="4155525"/>
            <a:ext cx="1516376" cy="87532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25" y="2571750"/>
            <a:ext cx="2004934" cy="21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3034400" y="505350"/>
            <a:ext cx="4529100" cy="2066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584450" y="1252800"/>
            <a:ext cx="3429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Спасибо за внимание!</a:t>
            </a:r>
            <a:endParaRPr sz="3800"/>
          </a:p>
        </p:txBody>
      </p:sp>
      <p:cxnSp>
        <p:nvCxnSpPr>
          <p:cNvPr id="158" name="Google Shape;158;p20"/>
          <p:cNvCxnSpPr/>
          <p:nvPr/>
        </p:nvCxnSpPr>
        <p:spPr>
          <a:xfrm>
            <a:off x="-25350" y="4931625"/>
            <a:ext cx="9194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