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D8CC8-BAA7-4829-AED6-E2F8D7CE91C2}" v="6" dt="2021-11-30T20:29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03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35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BBA-917D-45E0-A121-7C493013235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BF81ED-4019-4CBD-8748-EE46AA63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C3A6-5563-47C5-BA08-2DF09F49E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110B-0620-458E-B602-9251DE25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724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Members: - Manuel Martin </a:t>
            </a:r>
            <a:r>
              <a:rPr lang="en-US" dirty="0" err="1"/>
              <a:t>Consuegra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Borja Escobar </a:t>
            </a:r>
            <a:r>
              <a:rPr lang="en-US" dirty="0" err="1"/>
              <a:t>Briega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Marcos </a:t>
            </a:r>
            <a:r>
              <a:rPr lang="en-US" dirty="0" err="1"/>
              <a:t>Muelas</a:t>
            </a:r>
            <a:r>
              <a:rPr lang="en-US" dirty="0"/>
              <a:t> </a:t>
            </a:r>
            <a:r>
              <a:rPr lang="en-US" dirty="0" err="1"/>
              <a:t>Aspano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Anzi Xu Zhou</a:t>
            </a:r>
          </a:p>
          <a:p>
            <a:pPr marL="285750" indent="-285750">
              <a:buFontTx/>
              <a:buChar char="-"/>
            </a:pPr>
            <a:r>
              <a:rPr lang="en-US" dirty="0"/>
              <a:t>- Ping Wang Chen </a:t>
            </a:r>
          </a:p>
        </p:txBody>
      </p:sp>
    </p:spTree>
    <p:extLst>
      <p:ext uri="{BB962C8B-B14F-4D97-AF65-F5344CB8AC3E}">
        <p14:creationId xmlns:p14="http://schemas.microsoft.com/office/powerpoint/2010/main" val="33714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AC99-1E56-4AD8-AC2A-721843D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7326"/>
          </a:xfrm>
        </p:spPr>
        <p:txBody>
          <a:bodyPr/>
          <a:lstStyle/>
          <a:p>
            <a:r>
              <a:rPr lang="en-US" dirty="0"/>
              <a:t>Division of tasks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A8E-981E-4769-BC73-F6E37720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side:</a:t>
            </a:r>
          </a:p>
          <a:p>
            <a:pPr lvl="1"/>
            <a:r>
              <a:rPr lang="en-US" dirty="0"/>
              <a:t>Manuel Martin </a:t>
            </a:r>
            <a:r>
              <a:rPr lang="en-US" dirty="0" err="1"/>
              <a:t>Consuegra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Borja Escobar </a:t>
            </a:r>
            <a:r>
              <a:rPr lang="en-US" dirty="0" err="1"/>
              <a:t>Briega</a:t>
            </a:r>
            <a:endParaRPr lang="en-US" dirty="0"/>
          </a:p>
          <a:p>
            <a:pPr lvl="1"/>
            <a:r>
              <a:rPr lang="en-US" dirty="0"/>
              <a:t>Marcos </a:t>
            </a:r>
            <a:r>
              <a:rPr lang="en-US" dirty="0" err="1"/>
              <a:t>Muelas</a:t>
            </a:r>
            <a:r>
              <a:rPr lang="en-US" dirty="0"/>
              <a:t> </a:t>
            </a:r>
            <a:r>
              <a:rPr lang="en-US" dirty="0" err="1"/>
              <a:t>Aspano</a:t>
            </a:r>
            <a:endParaRPr lang="en-US" dirty="0"/>
          </a:p>
          <a:p>
            <a:r>
              <a:rPr lang="en-US" dirty="0"/>
              <a:t>Data Base structure</a:t>
            </a:r>
          </a:p>
          <a:p>
            <a:pPr lvl="1"/>
            <a:r>
              <a:rPr lang="en-US" dirty="0"/>
              <a:t>Anzi Xu Zhou</a:t>
            </a:r>
          </a:p>
          <a:p>
            <a:pPr lvl="1"/>
            <a:r>
              <a:rPr lang="en-US" dirty="0"/>
              <a:t>Ping Wang Chen</a:t>
            </a:r>
          </a:p>
        </p:txBody>
      </p:sp>
    </p:spTree>
    <p:extLst>
      <p:ext uri="{BB962C8B-B14F-4D97-AF65-F5344CB8AC3E}">
        <p14:creationId xmlns:p14="http://schemas.microsoft.com/office/powerpoint/2010/main" val="21328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6C8B-EC67-4D75-ACAD-F3970EF5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1A3-6F36-4D85-9027-7F4703B4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data base was transitioned to a new model, proposed in 3</a:t>
            </a:r>
            <a:r>
              <a:rPr lang="en-US" baseline="30000" dirty="0"/>
              <a:t>rd</a:t>
            </a:r>
            <a:r>
              <a:rPr lang="en-US" dirty="0"/>
              <a:t> Sprint.</a:t>
            </a:r>
          </a:p>
          <a:p>
            <a:r>
              <a:rPr lang="en-US" dirty="0"/>
              <a:t>Managed to implement correctly login function</a:t>
            </a:r>
          </a:p>
          <a:p>
            <a:r>
              <a:rPr lang="en-US" dirty="0"/>
              <a:t>Added log history – each action is recorded</a:t>
            </a:r>
          </a:p>
          <a:p>
            <a:r>
              <a:rPr lang="en-US" dirty="0"/>
              <a:t>Added </a:t>
            </a:r>
            <a:r>
              <a:rPr lang="en-US" dirty="0" err="1"/>
              <a:t>showIssues</a:t>
            </a:r>
            <a:endParaRPr lang="en-US" dirty="0"/>
          </a:p>
          <a:p>
            <a:r>
              <a:rPr lang="en-US" dirty="0"/>
              <a:t>Fixed and improved last sprint code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28B42013-A342-4401-AD48-B64628E7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765" y="3755479"/>
            <a:ext cx="353937" cy="35393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ADD22E7-A491-4DBA-A794-031548EF0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080" y="3344116"/>
            <a:ext cx="353937" cy="35393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54837CF-B22E-45AC-BEAA-43F7B338E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765" y="2936959"/>
            <a:ext cx="353937" cy="35393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3F1EA15-4149-453E-ABA5-D06F63B0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765" y="2567746"/>
            <a:ext cx="353937" cy="35393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157FFA5-2E49-4F61-AAA4-55A8D662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9080" y="2160589"/>
            <a:ext cx="353937" cy="3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9DF0-BC4B-4E54-B2AB-D75EC299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F7821C-8BE0-46EB-8AEA-8ABA17586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08264"/>
            <a:ext cx="10244603" cy="2360254"/>
          </a:xfrm>
        </p:spPr>
      </p:pic>
    </p:spTree>
    <p:extLst>
      <p:ext uri="{BB962C8B-B14F-4D97-AF65-F5344CB8AC3E}">
        <p14:creationId xmlns:p14="http://schemas.microsoft.com/office/powerpoint/2010/main" val="1792930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B2C2327E43E94685660C050259CEE3" ma:contentTypeVersion="10" ma:contentTypeDescription="Crear nuevo documento." ma:contentTypeScope="" ma:versionID="95e42abb14176a78dc9cb7f767c14efd">
  <xsd:schema xmlns:xsd="http://www.w3.org/2001/XMLSchema" xmlns:xs="http://www.w3.org/2001/XMLSchema" xmlns:p="http://schemas.microsoft.com/office/2006/metadata/properties" xmlns:ns3="52bd9cbb-ac0a-43ac-97a7-b445db0281bf" xmlns:ns4="5175bf7a-e44d-4696-b15d-0cc55e07ef77" targetNamespace="http://schemas.microsoft.com/office/2006/metadata/properties" ma:root="true" ma:fieldsID="2b70c8beb553bb90f3bed86a284e13a0" ns3:_="" ns4:_="">
    <xsd:import namespace="52bd9cbb-ac0a-43ac-97a7-b445db0281bf"/>
    <xsd:import namespace="5175bf7a-e44d-4696-b15d-0cc55e07ef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d9cbb-ac0a-43ac-97a7-b445db028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5bf7a-e44d-4696-b15d-0cc55e07ef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8D1FEC-F89C-46B5-9A56-2BC8CA8EC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bd9cbb-ac0a-43ac-97a7-b445db0281bf"/>
    <ds:schemaRef ds:uri="5175bf7a-e44d-4696-b15d-0cc55e07e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A9C580-17ED-4176-B1CF-2F0BA8C80B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EBA24-7AA2-4112-BA61-4A301A3AFCF6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5175bf7a-e44d-4696-b15d-0cc55e07ef77"/>
    <ds:schemaRef ds:uri="52bd9cbb-ac0a-43ac-97a7-b445db0281b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2MB</vt:lpstr>
      <vt:lpstr>Division of tasks </vt:lpstr>
      <vt:lpstr>Improvements and features added</vt:lpstr>
      <vt:lpstr>Log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2MB</dc:title>
  <dc:creator>Anzi Xu</dc:creator>
  <cp:lastModifiedBy>ANZI XU ZHOU</cp:lastModifiedBy>
  <cp:revision>2</cp:revision>
  <dcterms:created xsi:type="dcterms:W3CDTF">2021-11-27T13:17:12Z</dcterms:created>
  <dcterms:modified xsi:type="dcterms:W3CDTF">2021-11-30T20:31:19Z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0x01010002B2C2327E43E94685660C050259CEE3</vt:lpwstr>
  </property>
</Properties>
</file>