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9ACF7-3029-4059-9851-3CDAE0DE22DA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CD54C-9466-4832-8A36-1F962E16E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CD54C-9466-4832-8A36-1F962E16E1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4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0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1870-81FD-4436-8DD1-610131C8F942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368A-7173-408E-9B23-B0F27A7A2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3305175"/>
            <a:ext cx="1590675" cy="50482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085975"/>
            <a:ext cx="1876425" cy="1952625"/>
          </a:xfrm>
        </p:spPr>
      </p:pic>
      <p:sp>
        <p:nvSpPr>
          <p:cNvPr id="13" name="TextBox 12"/>
          <p:cNvSpPr txBox="1"/>
          <p:nvPr/>
        </p:nvSpPr>
        <p:spPr>
          <a:xfrm>
            <a:off x="244776" y="676870"/>
            <a:ext cx="7375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Arduino can read voltages between 0V and 5V with 10-bit (5mV)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voltage divider circuit to get sensor resistance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882" y="4278868"/>
            <a:ext cx="8561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Variable resistor ranges from 0</a:t>
            </a:r>
            <a:r>
              <a:rPr lang="el-GR" dirty="0" smtClean="0"/>
              <a:t>Ω</a:t>
            </a:r>
            <a:r>
              <a:rPr lang="en-US" dirty="0" smtClean="0"/>
              <a:t> to 100k</a:t>
            </a:r>
            <a:r>
              <a:rPr lang="el-GR" dirty="0" smtClean="0"/>
              <a:t>Ω</a:t>
            </a:r>
            <a:r>
              <a:rPr lang="en-US" dirty="0" smtClean="0"/>
              <a:t>, ideally want sensor </a:t>
            </a:r>
            <a:r>
              <a:rPr lang="en-US" dirty="0" smtClean="0"/>
              <a:t>resistance in that </a:t>
            </a:r>
            <a:r>
              <a:rPr lang="en-US" dirty="0" smtClean="0"/>
              <a:t>range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Matching sensor resistance initially for maximum response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76475"/>
            <a:ext cx="16573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084441" cy="3619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852" y="4419600"/>
            <a:ext cx="64287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Target flow rate &gt;= 200mLPM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Pump controlled by Arduino microcontroller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ave digital outputs that can provide 5V @ 40mA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valves, one with filter to get baseline, only open one at a 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Normally closed, when voltage applied valve opens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609861"/>
            <a:ext cx="210531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Chen</dc:creator>
  <cp:lastModifiedBy>Albert Chen</cp:lastModifiedBy>
  <cp:revision>9</cp:revision>
  <dcterms:created xsi:type="dcterms:W3CDTF">2012-02-23T17:49:27Z</dcterms:created>
  <dcterms:modified xsi:type="dcterms:W3CDTF">2012-02-23T18:42:14Z</dcterms:modified>
</cp:coreProperties>
</file>