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160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29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38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54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6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396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9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24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08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8E81-364D-4829-93D9-152893240964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2C73-5E82-4473-B175-5915FD44A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14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28600"/>
            <a:ext cx="605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 SWNT sensing response against 20 ppm NO</a:t>
            </a:r>
            <a:r>
              <a:rPr lang="en-US" baseline="-25000" dirty="0" smtClean="0"/>
              <a:t>2</a:t>
            </a:r>
            <a:r>
              <a:rPr lang="en-US" dirty="0" smtClean="0"/>
              <a:t> via </a:t>
            </a:r>
            <a:r>
              <a:rPr lang="en-US" dirty="0" err="1" smtClean="0"/>
              <a:t>Keithley</a:t>
            </a: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325014"/>
              </p:ext>
            </p:extLst>
          </p:nvPr>
        </p:nvGraphicFramePr>
        <p:xfrm>
          <a:off x="228600" y="593812"/>
          <a:ext cx="4038600" cy="2812900"/>
        </p:xfrm>
        <a:graphic>
          <a:graphicData uri="http://schemas.openxmlformats.org/presentationml/2006/ole">
            <p:oleObj spid="_x0000_s1031" name="Graph" r:id="rId3" imgW="4132800" imgH="2878560" progId="Origin50.Graph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3408773"/>
              </p:ext>
            </p:extLst>
          </p:nvPr>
        </p:nvGraphicFramePr>
        <p:xfrm>
          <a:off x="4267201" y="533399"/>
          <a:ext cx="4135306" cy="2879775"/>
        </p:xfrm>
        <a:graphic>
          <a:graphicData uri="http://schemas.openxmlformats.org/presentationml/2006/ole">
            <p:oleObj spid="_x0000_s1032" name="Graph" r:id="rId4" imgW="4129920" imgH="2877120" progId="Origin50.Graph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2829477"/>
              </p:ext>
            </p:extLst>
          </p:nvPr>
        </p:nvGraphicFramePr>
        <p:xfrm>
          <a:off x="228600" y="3886200"/>
          <a:ext cx="4191000" cy="2918560"/>
        </p:xfrm>
        <a:graphic>
          <a:graphicData uri="http://schemas.openxmlformats.org/presentationml/2006/ole">
            <p:oleObj spid="_x0000_s1033" name="Graph" r:id="rId5" imgW="4129920" imgH="2877120" progId="Origin50.Graph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3429000"/>
            <a:ext cx="664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 SWNT sensing response against 20 ppm NO</a:t>
            </a:r>
            <a:r>
              <a:rPr lang="en-US" baseline="-25000" dirty="0" smtClean="0"/>
              <a:t>2</a:t>
            </a:r>
            <a:r>
              <a:rPr lang="en-US" dirty="0" smtClean="0"/>
              <a:t> via </a:t>
            </a:r>
            <a:r>
              <a:rPr lang="en-US" dirty="0" err="1" smtClean="0"/>
              <a:t>Arduino</a:t>
            </a:r>
            <a:r>
              <a:rPr lang="en-US" dirty="0" smtClean="0"/>
              <a:t> board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409901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sensing result obtained from </a:t>
            </a:r>
            <a:r>
              <a:rPr lang="en-US" dirty="0" err="1" smtClean="0"/>
              <a:t>Arduino</a:t>
            </a:r>
            <a:r>
              <a:rPr lang="en-US" dirty="0" smtClean="0"/>
              <a:t> board  is comparable with result from </a:t>
            </a:r>
            <a:r>
              <a:rPr lang="en-US" dirty="0" err="1" smtClean="0"/>
              <a:t>Keitheley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Time scale for the </a:t>
            </a:r>
            <a:r>
              <a:rPr lang="en-US" dirty="0" err="1" smtClean="0"/>
              <a:t>Ardunio’s</a:t>
            </a:r>
            <a:r>
              <a:rPr lang="en-US" dirty="0" smtClean="0"/>
              <a:t> result is </a:t>
            </a:r>
            <a:r>
              <a:rPr lang="en-US" dirty="0" err="1" smtClean="0"/>
              <a:t>milli</a:t>
            </a:r>
            <a:r>
              <a:rPr lang="en-US" dirty="0" smtClean="0"/>
              <a:t>- seconds. </a:t>
            </a:r>
          </a:p>
          <a:p>
            <a:pPr marL="342900" indent="-342900">
              <a:buAutoNum type="arabicPeriod"/>
            </a:pPr>
            <a:r>
              <a:rPr lang="en-US" dirty="0" smtClean="0"/>
              <a:t>Will test 6 sensors simultaneously and try to reduce the noise. </a:t>
            </a:r>
          </a:p>
        </p:txBody>
      </p:sp>
    </p:spTree>
    <p:extLst>
      <p:ext uri="{BB962C8B-B14F-4D97-AF65-F5344CB8AC3E}">
        <p14:creationId xmlns:p14="http://schemas.microsoft.com/office/powerpoint/2010/main" xmlns="" val="142510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Graph</vt:lpstr>
      <vt:lpstr>Origin Graph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Su</dc:creator>
  <cp:lastModifiedBy>HENG</cp:lastModifiedBy>
  <cp:revision>5</cp:revision>
  <dcterms:created xsi:type="dcterms:W3CDTF">2011-05-27T23:31:31Z</dcterms:created>
  <dcterms:modified xsi:type="dcterms:W3CDTF">2011-08-23T18:27:55Z</dcterms:modified>
</cp:coreProperties>
</file>