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70" r:id="rId3"/>
    <p:sldId id="260" r:id="rId4"/>
    <p:sldId id="276" r:id="rId5"/>
    <p:sldId id="258" r:id="rId6"/>
    <p:sldId id="275" r:id="rId7"/>
    <p:sldId id="262" r:id="rId8"/>
    <p:sldId id="268" r:id="rId9"/>
    <p:sldId id="263" r:id="rId10"/>
    <p:sldId id="266" r:id="rId11"/>
    <p:sldId id="265" r:id="rId12"/>
    <p:sldId id="271" r:id="rId13"/>
    <p:sldId id="277" r:id="rId14"/>
    <p:sldId id="26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9" autoAdjust="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54625686441162"/>
          <c:y val="3.762165653326207E-2"/>
          <c:w val="0.82173790091037213"/>
          <c:h val="0.8751035105514963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Resistance(kOhms)</c:v>
                </c:pt>
              </c:strCache>
            </c:strRef>
          </c:tx>
          <c:spPr>
            <a:ln w="9525" cap="rnd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Sheet1!$A$2:$A$3753</c:f>
              <c:numCache>
                <c:formatCode>General</c:formatCode>
                <c:ptCount val="3752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6</c:v>
                </c:pt>
                <c:pt idx="60">
                  <c:v>6.1</c:v>
                </c:pt>
                <c:pt idx="61">
                  <c:v>6.2</c:v>
                </c:pt>
                <c:pt idx="62">
                  <c:v>6.3</c:v>
                </c:pt>
                <c:pt idx="63">
                  <c:v>6.4</c:v>
                </c:pt>
                <c:pt idx="64">
                  <c:v>6.5</c:v>
                </c:pt>
                <c:pt idx="65">
                  <c:v>6.6</c:v>
                </c:pt>
                <c:pt idx="66">
                  <c:v>6.7</c:v>
                </c:pt>
                <c:pt idx="67">
                  <c:v>6.8</c:v>
                </c:pt>
                <c:pt idx="68">
                  <c:v>6.9</c:v>
                </c:pt>
                <c:pt idx="69">
                  <c:v>7</c:v>
                </c:pt>
                <c:pt idx="70">
                  <c:v>7.1</c:v>
                </c:pt>
                <c:pt idx="71">
                  <c:v>7.2</c:v>
                </c:pt>
                <c:pt idx="72">
                  <c:v>7.3</c:v>
                </c:pt>
                <c:pt idx="73">
                  <c:v>7.4</c:v>
                </c:pt>
                <c:pt idx="74">
                  <c:v>7.5</c:v>
                </c:pt>
                <c:pt idx="75">
                  <c:v>7.6</c:v>
                </c:pt>
                <c:pt idx="76">
                  <c:v>7.7</c:v>
                </c:pt>
                <c:pt idx="77">
                  <c:v>7.8</c:v>
                </c:pt>
                <c:pt idx="78">
                  <c:v>7.9</c:v>
                </c:pt>
                <c:pt idx="79">
                  <c:v>8</c:v>
                </c:pt>
                <c:pt idx="80">
                  <c:v>8.1</c:v>
                </c:pt>
                <c:pt idx="81">
                  <c:v>8.1999999999999993</c:v>
                </c:pt>
                <c:pt idx="82">
                  <c:v>8.3000000000000007</c:v>
                </c:pt>
                <c:pt idx="83">
                  <c:v>8.4</c:v>
                </c:pt>
                <c:pt idx="84">
                  <c:v>8.5</c:v>
                </c:pt>
                <c:pt idx="85">
                  <c:v>8.6</c:v>
                </c:pt>
                <c:pt idx="86">
                  <c:v>8.6999999999999993</c:v>
                </c:pt>
                <c:pt idx="87">
                  <c:v>8.8000000000000007</c:v>
                </c:pt>
                <c:pt idx="88">
                  <c:v>8.9</c:v>
                </c:pt>
                <c:pt idx="89">
                  <c:v>9</c:v>
                </c:pt>
                <c:pt idx="90">
                  <c:v>9.1</c:v>
                </c:pt>
                <c:pt idx="91">
                  <c:v>9.1999999999999993</c:v>
                </c:pt>
                <c:pt idx="92">
                  <c:v>9.3000000000000007</c:v>
                </c:pt>
                <c:pt idx="93">
                  <c:v>9.4</c:v>
                </c:pt>
                <c:pt idx="94">
                  <c:v>9.5</c:v>
                </c:pt>
                <c:pt idx="95">
                  <c:v>9.6</c:v>
                </c:pt>
                <c:pt idx="96">
                  <c:v>9.6999999999999993</c:v>
                </c:pt>
                <c:pt idx="97">
                  <c:v>9.8000000000000007</c:v>
                </c:pt>
                <c:pt idx="98">
                  <c:v>9.9</c:v>
                </c:pt>
                <c:pt idx="99">
                  <c:v>10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  <c:pt idx="133">
                  <c:v>13.4</c:v>
                </c:pt>
                <c:pt idx="134">
                  <c:v>13.5</c:v>
                </c:pt>
                <c:pt idx="135">
                  <c:v>13.6</c:v>
                </c:pt>
                <c:pt idx="136">
                  <c:v>13.7</c:v>
                </c:pt>
                <c:pt idx="137">
                  <c:v>13.8</c:v>
                </c:pt>
                <c:pt idx="138">
                  <c:v>13.9</c:v>
                </c:pt>
                <c:pt idx="139">
                  <c:v>14</c:v>
                </c:pt>
                <c:pt idx="140">
                  <c:v>14.1</c:v>
                </c:pt>
                <c:pt idx="141">
                  <c:v>14.2</c:v>
                </c:pt>
                <c:pt idx="142">
                  <c:v>14.3</c:v>
                </c:pt>
                <c:pt idx="143">
                  <c:v>14.4</c:v>
                </c:pt>
                <c:pt idx="144">
                  <c:v>14.5</c:v>
                </c:pt>
                <c:pt idx="145">
                  <c:v>14.6</c:v>
                </c:pt>
                <c:pt idx="146">
                  <c:v>14.7</c:v>
                </c:pt>
                <c:pt idx="147">
                  <c:v>14.8</c:v>
                </c:pt>
                <c:pt idx="148">
                  <c:v>14.9</c:v>
                </c:pt>
                <c:pt idx="149">
                  <c:v>15</c:v>
                </c:pt>
                <c:pt idx="150">
                  <c:v>15.1</c:v>
                </c:pt>
                <c:pt idx="151">
                  <c:v>15.2</c:v>
                </c:pt>
                <c:pt idx="152">
                  <c:v>15.3</c:v>
                </c:pt>
                <c:pt idx="153">
                  <c:v>15.4</c:v>
                </c:pt>
                <c:pt idx="154">
                  <c:v>15.5</c:v>
                </c:pt>
                <c:pt idx="155">
                  <c:v>15.6</c:v>
                </c:pt>
                <c:pt idx="156">
                  <c:v>15.7</c:v>
                </c:pt>
                <c:pt idx="157">
                  <c:v>15.8</c:v>
                </c:pt>
                <c:pt idx="158">
                  <c:v>15.9</c:v>
                </c:pt>
                <c:pt idx="159">
                  <c:v>16</c:v>
                </c:pt>
                <c:pt idx="160">
                  <c:v>16.100000000000001</c:v>
                </c:pt>
                <c:pt idx="161">
                  <c:v>16.2</c:v>
                </c:pt>
                <c:pt idx="162">
                  <c:v>16.3</c:v>
                </c:pt>
                <c:pt idx="163">
                  <c:v>16.399999999999999</c:v>
                </c:pt>
                <c:pt idx="164">
                  <c:v>16.5</c:v>
                </c:pt>
                <c:pt idx="165">
                  <c:v>16.600000000000001</c:v>
                </c:pt>
                <c:pt idx="166">
                  <c:v>16.7</c:v>
                </c:pt>
                <c:pt idx="167">
                  <c:v>16.8</c:v>
                </c:pt>
                <c:pt idx="168">
                  <c:v>16.899999999999999</c:v>
                </c:pt>
                <c:pt idx="169">
                  <c:v>17</c:v>
                </c:pt>
                <c:pt idx="170">
                  <c:v>17.100000000000001</c:v>
                </c:pt>
                <c:pt idx="171">
                  <c:v>17.2</c:v>
                </c:pt>
                <c:pt idx="172">
                  <c:v>17.3</c:v>
                </c:pt>
                <c:pt idx="173">
                  <c:v>17.399999999999999</c:v>
                </c:pt>
                <c:pt idx="174">
                  <c:v>17.5</c:v>
                </c:pt>
                <c:pt idx="175">
                  <c:v>17.600000000000001</c:v>
                </c:pt>
                <c:pt idx="176">
                  <c:v>17.7</c:v>
                </c:pt>
                <c:pt idx="177">
                  <c:v>17.8</c:v>
                </c:pt>
                <c:pt idx="178">
                  <c:v>17.899999999999999</c:v>
                </c:pt>
                <c:pt idx="179">
                  <c:v>18</c:v>
                </c:pt>
                <c:pt idx="180">
                  <c:v>18.100000000000001</c:v>
                </c:pt>
                <c:pt idx="181">
                  <c:v>18.2</c:v>
                </c:pt>
                <c:pt idx="182">
                  <c:v>18.3</c:v>
                </c:pt>
                <c:pt idx="183">
                  <c:v>18.399999999999999</c:v>
                </c:pt>
                <c:pt idx="184">
                  <c:v>18.5</c:v>
                </c:pt>
                <c:pt idx="185">
                  <c:v>18.600000000000001</c:v>
                </c:pt>
                <c:pt idx="186">
                  <c:v>18.7</c:v>
                </c:pt>
                <c:pt idx="187">
                  <c:v>18.8</c:v>
                </c:pt>
                <c:pt idx="188">
                  <c:v>18.899999999999999</c:v>
                </c:pt>
                <c:pt idx="189">
                  <c:v>19</c:v>
                </c:pt>
                <c:pt idx="190">
                  <c:v>19.100000000000001</c:v>
                </c:pt>
                <c:pt idx="191">
                  <c:v>19.2</c:v>
                </c:pt>
                <c:pt idx="192">
                  <c:v>19.3</c:v>
                </c:pt>
                <c:pt idx="193">
                  <c:v>19.399999999999999</c:v>
                </c:pt>
                <c:pt idx="194">
                  <c:v>19.5</c:v>
                </c:pt>
                <c:pt idx="195">
                  <c:v>19.600000000000001</c:v>
                </c:pt>
                <c:pt idx="196">
                  <c:v>19.7</c:v>
                </c:pt>
                <c:pt idx="197">
                  <c:v>19.8</c:v>
                </c:pt>
                <c:pt idx="198">
                  <c:v>19.899999999999999</c:v>
                </c:pt>
                <c:pt idx="199">
                  <c:v>20</c:v>
                </c:pt>
                <c:pt idx="200">
                  <c:v>20.100000000000001</c:v>
                </c:pt>
                <c:pt idx="201">
                  <c:v>20.2</c:v>
                </c:pt>
                <c:pt idx="202">
                  <c:v>20.3</c:v>
                </c:pt>
                <c:pt idx="203">
                  <c:v>20.399999999999999</c:v>
                </c:pt>
                <c:pt idx="204">
                  <c:v>20.5</c:v>
                </c:pt>
                <c:pt idx="205">
                  <c:v>20.6</c:v>
                </c:pt>
                <c:pt idx="206">
                  <c:v>20.7</c:v>
                </c:pt>
                <c:pt idx="207">
                  <c:v>20.8</c:v>
                </c:pt>
                <c:pt idx="208">
                  <c:v>20.9</c:v>
                </c:pt>
                <c:pt idx="209">
                  <c:v>21</c:v>
                </c:pt>
                <c:pt idx="210">
                  <c:v>21.1</c:v>
                </c:pt>
                <c:pt idx="211">
                  <c:v>21.2</c:v>
                </c:pt>
                <c:pt idx="212">
                  <c:v>21.3</c:v>
                </c:pt>
                <c:pt idx="213">
                  <c:v>21.4</c:v>
                </c:pt>
                <c:pt idx="214">
                  <c:v>21.5</c:v>
                </c:pt>
                <c:pt idx="215">
                  <c:v>21.6</c:v>
                </c:pt>
                <c:pt idx="216">
                  <c:v>21.7</c:v>
                </c:pt>
                <c:pt idx="217">
                  <c:v>21.8</c:v>
                </c:pt>
                <c:pt idx="218">
                  <c:v>21.9</c:v>
                </c:pt>
                <c:pt idx="219">
                  <c:v>22</c:v>
                </c:pt>
                <c:pt idx="220">
                  <c:v>22.1</c:v>
                </c:pt>
                <c:pt idx="221">
                  <c:v>22.2</c:v>
                </c:pt>
                <c:pt idx="222">
                  <c:v>22.3</c:v>
                </c:pt>
                <c:pt idx="223">
                  <c:v>22.4</c:v>
                </c:pt>
                <c:pt idx="224">
                  <c:v>22.5</c:v>
                </c:pt>
                <c:pt idx="225">
                  <c:v>22.6</c:v>
                </c:pt>
                <c:pt idx="226">
                  <c:v>22.7</c:v>
                </c:pt>
                <c:pt idx="227">
                  <c:v>22.8</c:v>
                </c:pt>
                <c:pt idx="228">
                  <c:v>22.9</c:v>
                </c:pt>
                <c:pt idx="229">
                  <c:v>23</c:v>
                </c:pt>
                <c:pt idx="230">
                  <c:v>23.1</c:v>
                </c:pt>
                <c:pt idx="231">
                  <c:v>23.2</c:v>
                </c:pt>
                <c:pt idx="232">
                  <c:v>23.3</c:v>
                </c:pt>
                <c:pt idx="233">
                  <c:v>23.4</c:v>
                </c:pt>
                <c:pt idx="234">
                  <c:v>23.5</c:v>
                </c:pt>
                <c:pt idx="235">
                  <c:v>23.6</c:v>
                </c:pt>
                <c:pt idx="236">
                  <c:v>23.7</c:v>
                </c:pt>
                <c:pt idx="237">
                  <c:v>23.8</c:v>
                </c:pt>
                <c:pt idx="238">
                  <c:v>23.9</c:v>
                </c:pt>
                <c:pt idx="239">
                  <c:v>24</c:v>
                </c:pt>
                <c:pt idx="240">
                  <c:v>24.1</c:v>
                </c:pt>
                <c:pt idx="241">
                  <c:v>24.2</c:v>
                </c:pt>
                <c:pt idx="242">
                  <c:v>24.3</c:v>
                </c:pt>
                <c:pt idx="243">
                  <c:v>24.4</c:v>
                </c:pt>
                <c:pt idx="244">
                  <c:v>24.5</c:v>
                </c:pt>
                <c:pt idx="245">
                  <c:v>24.6</c:v>
                </c:pt>
                <c:pt idx="246">
                  <c:v>24.7</c:v>
                </c:pt>
                <c:pt idx="247">
                  <c:v>24.8</c:v>
                </c:pt>
                <c:pt idx="248">
                  <c:v>24.9</c:v>
                </c:pt>
                <c:pt idx="249">
                  <c:v>25</c:v>
                </c:pt>
                <c:pt idx="250">
                  <c:v>25.1</c:v>
                </c:pt>
                <c:pt idx="251">
                  <c:v>25.2</c:v>
                </c:pt>
                <c:pt idx="252">
                  <c:v>25.3</c:v>
                </c:pt>
                <c:pt idx="253">
                  <c:v>25.4</c:v>
                </c:pt>
                <c:pt idx="254">
                  <c:v>25.5</c:v>
                </c:pt>
                <c:pt idx="255">
                  <c:v>25.6</c:v>
                </c:pt>
                <c:pt idx="256">
                  <c:v>25.7</c:v>
                </c:pt>
                <c:pt idx="257">
                  <c:v>25.8</c:v>
                </c:pt>
                <c:pt idx="258">
                  <c:v>25.9</c:v>
                </c:pt>
                <c:pt idx="259">
                  <c:v>26</c:v>
                </c:pt>
                <c:pt idx="260">
                  <c:v>26.1</c:v>
                </c:pt>
                <c:pt idx="261">
                  <c:v>26.2</c:v>
                </c:pt>
                <c:pt idx="262">
                  <c:v>26.3</c:v>
                </c:pt>
                <c:pt idx="263">
                  <c:v>26.4</c:v>
                </c:pt>
                <c:pt idx="264">
                  <c:v>26.5</c:v>
                </c:pt>
                <c:pt idx="265">
                  <c:v>26.6</c:v>
                </c:pt>
                <c:pt idx="266">
                  <c:v>26.7</c:v>
                </c:pt>
                <c:pt idx="267">
                  <c:v>26.8</c:v>
                </c:pt>
                <c:pt idx="268">
                  <c:v>26.9</c:v>
                </c:pt>
                <c:pt idx="269">
                  <c:v>27</c:v>
                </c:pt>
                <c:pt idx="270">
                  <c:v>27.1</c:v>
                </c:pt>
                <c:pt idx="271">
                  <c:v>27.2</c:v>
                </c:pt>
                <c:pt idx="272">
                  <c:v>27.3</c:v>
                </c:pt>
                <c:pt idx="273">
                  <c:v>27.4</c:v>
                </c:pt>
                <c:pt idx="274">
                  <c:v>27.5</c:v>
                </c:pt>
                <c:pt idx="275">
                  <c:v>27.6</c:v>
                </c:pt>
                <c:pt idx="276">
                  <c:v>27.7</c:v>
                </c:pt>
                <c:pt idx="277">
                  <c:v>27.8</c:v>
                </c:pt>
                <c:pt idx="278">
                  <c:v>27.9</c:v>
                </c:pt>
                <c:pt idx="279">
                  <c:v>28</c:v>
                </c:pt>
                <c:pt idx="280">
                  <c:v>28.1</c:v>
                </c:pt>
                <c:pt idx="281">
                  <c:v>28.2</c:v>
                </c:pt>
                <c:pt idx="282">
                  <c:v>28.3</c:v>
                </c:pt>
                <c:pt idx="283">
                  <c:v>28.4</c:v>
                </c:pt>
                <c:pt idx="284">
                  <c:v>28.5</c:v>
                </c:pt>
                <c:pt idx="285">
                  <c:v>28.6</c:v>
                </c:pt>
                <c:pt idx="286">
                  <c:v>28.7</c:v>
                </c:pt>
                <c:pt idx="287">
                  <c:v>28.8</c:v>
                </c:pt>
                <c:pt idx="288">
                  <c:v>28.9</c:v>
                </c:pt>
                <c:pt idx="289">
                  <c:v>29</c:v>
                </c:pt>
                <c:pt idx="290">
                  <c:v>29.1</c:v>
                </c:pt>
                <c:pt idx="291">
                  <c:v>29.2</c:v>
                </c:pt>
                <c:pt idx="292">
                  <c:v>29.3</c:v>
                </c:pt>
                <c:pt idx="293">
                  <c:v>29.4</c:v>
                </c:pt>
                <c:pt idx="294">
                  <c:v>29.5</c:v>
                </c:pt>
                <c:pt idx="295">
                  <c:v>29.6</c:v>
                </c:pt>
                <c:pt idx="296">
                  <c:v>29.7</c:v>
                </c:pt>
                <c:pt idx="297">
                  <c:v>29.8</c:v>
                </c:pt>
                <c:pt idx="298">
                  <c:v>29.9</c:v>
                </c:pt>
                <c:pt idx="299">
                  <c:v>30</c:v>
                </c:pt>
                <c:pt idx="300">
                  <c:v>30.1</c:v>
                </c:pt>
                <c:pt idx="301">
                  <c:v>30.2</c:v>
                </c:pt>
                <c:pt idx="302">
                  <c:v>30.3</c:v>
                </c:pt>
                <c:pt idx="303">
                  <c:v>30.4</c:v>
                </c:pt>
                <c:pt idx="304">
                  <c:v>30.5</c:v>
                </c:pt>
                <c:pt idx="305">
                  <c:v>30.6</c:v>
                </c:pt>
                <c:pt idx="306">
                  <c:v>30.7</c:v>
                </c:pt>
                <c:pt idx="307">
                  <c:v>30.8</c:v>
                </c:pt>
                <c:pt idx="308">
                  <c:v>30.9</c:v>
                </c:pt>
                <c:pt idx="309">
                  <c:v>31</c:v>
                </c:pt>
                <c:pt idx="310">
                  <c:v>31.1</c:v>
                </c:pt>
                <c:pt idx="311">
                  <c:v>31.2</c:v>
                </c:pt>
                <c:pt idx="312">
                  <c:v>31.3</c:v>
                </c:pt>
                <c:pt idx="313">
                  <c:v>31.4</c:v>
                </c:pt>
                <c:pt idx="314">
                  <c:v>31.5</c:v>
                </c:pt>
                <c:pt idx="315">
                  <c:v>31.6</c:v>
                </c:pt>
                <c:pt idx="316">
                  <c:v>31.7</c:v>
                </c:pt>
                <c:pt idx="317">
                  <c:v>31.8</c:v>
                </c:pt>
                <c:pt idx="318">
                  <c:v>31.9</c:v>
                </c:pt>
                <c:pt idx="319">
                  <c:v>32</c:v>
                </c:pt>
                <c:pt idx="320">
                  <c:v>32.1</c:v>
                </c:pt>
                <c:pt idx="321">
                  <c:v>32.200000000000003</c:v>
                </c:pt>
                <c:pt idx="322">
                  <c:v>32.299999999999997</c:v>
                </c:pt>
                <c:pt idx="323">
                  <c:v>32.4</c:v>
                </c:pt>
                <c:pt idx="324">
                  <c:v>32.5</c:v>
                </c:pt>
                <c:pt idx="325">
                  <c:v>32.6</c:v>
                </c:pt>
                <c:pt idx="326">
                  <c:v>32.700000000000003</c:v>
                </c:pt>
                <c:pt idx="327">
                  <c:v>32.799999999999997</c:v>
                </c:pt>
                <c:pt idx="328">
                  <c:v>32.9</c:v>
                </c:pt>
                <c:pt idx="329">
                  <c:v>33</c:v>
                </c:pt>
                <c:pt idx="330">
                  <c:v>33.1</c:v>
                </c:pt>
                <c:pt idx="331">
                  <c:v>33.200000000000003</c:v>
                </c:pt>
                <c:pt idx="332">
                  <c:v>33.299999999999997</c:v>
                </c:pt>
                <c:pt idx="333">
                  <c:v>33.4</c:v>
                </c:pt>
                <c:pt idx="334">
                  <c:v>33.5</c:v>
                </c:pt>
                <c:pt idx="335">
                  <c:v>33.6</c:v>
                </c:pt>
                <c:pt idx="336">
                  <c:v>33.700000000000003</c:v>
                </c:pt>
                <c:pt idx="337">
                  <c:v>33.799999999999997</c:v>
                </c:pt>
                <c:pt idx="338">
                  <c:v>33.9</c:v>
                </c:pt>
                <c:pt idx="339">
                  <c:v>34</c:v>
                </c:pt>
                <c:pt idx="340">
                  <c:v>34.1</c:v>
                </c:pt>
                <c:pt idx="341">
                  <c:v>34.200000000000003</c:v>
                </c:pt>
                <c:pt idx="342">
                  <c:v>34.299999999999997</c:v>
                </c:pt>
                <c:pt idx="343">
                  <c:v>34.4</c:v>
                </c:pt>
                <c:pt idx="344">
                  <c:v>34.5</c:v>
                </c:pt>
                <c:pt idx="345">
                  <c:v>34.6</c:v>
                </c:pt>
                <c:pt idx="346">
                  <c:v>34.700000000000003</c:v>
                </c:pt>
                <c:pt idx="347">
                  <c:v>34.799999999999997</c:v>
                </c:pt>
                <c:pt idx="348">
                  <c:v>34.9</c:v>
                </c:pt>
                <c:pt idx="349">
                  <c:v>35</c:v>
                </c:pt>
                <c:pt idx="350">
                  <c:v>35.1</c:v>
                </c:pt>
                <c:pt idx="351">
                  <c:v>35.200000000000003</c:v>
                </c:pt>
                <c:pt idx="352">
                  <c:v>35.299999999999997</c:v>
                </c:pt>
                <c:pt idx="353">
                  <c:v>35.4</c:v>
                </c:pt>
                <c:pt idx="354">
                  <c:v>35.5</c:v>
                </c:pt>
                <c:pt idx="355">
                  <c:v>35.6</c:v>
                </c:pt>
                <c:pt idx="356">
                  <c:v>35.700000000000003</c:v>
                </c:pt>
                <c:pt idx="357">
                  <c:v>35.799999999999997</c:v>
                </c:pt>
                <c:pt idx="358">
                  <c:v>35.9</c:v>
                </c:pt>
                <c:pt idx="359">
                  <c:v>36</c:v>
                </c:pt>
                <c:pt idx="360">
                  <c:v>36.1</c:v>
                </c:pt>
                <c:pt idx="361">
                  <c:v>36.200000000000003</c:v>
                </c:pt>
                <c:pt idx="362">
                  <c:v>36.299999999999997</c:v>
                </c:pt>
                <c:pt idx="363">
                  <c:v>36.4</c:v>
                </c:pt>
                <c:pt idx="364">
                  <c:v>36.5</c:v>
                </c:pt>
                <c:pt idx="365">
                  <c:v>36.6</c:v>
                </c:pt>
                <c:pt idx="366">
                  <c:v>36.700000000000003</c:v>
                </c:pt>
                <c:pt idx="367">
                  <c:v>36.799999999999997</c:v>
                </c:pt>
                <c:pt idx="368">
                  <c:v>36.9</c:v>
                </c:pt>
                <c:pt idx="369">
                  <c:v>37</c:v>
                </c:pt>
                <c:pt idx="370">
                  <c:v>37.1</c:v>
                </c:pt>
                <c:pt idx="371">
                  <c:v>37.200000000000003</c:v>
                </c:pt>
                <c:pt idx="372">
                  <c:v>37.299999999999997</c:v>
                </c:pt>
                <c:pt idx="373">
                  <c:v>37.4</c:v>
                </c:pt>
                <c:pt idx="374">
                  <c:v>37.5</c:v>
                </c:pt>
                <c:pt idx="375">
                  <c:v>37.6</c:v>
                </c:pt>
                <c:pt idx="376">
                  <c:v>37.700000000000003</c:v>
                </c:pt>
                <c:pt idx="377">
                  <c:v>37.799999999999997</c:v>
                </c:pt>
                <c:pt idx="378">
                  <c:v>37.9</c:v>
                </c:pt>
                <c:pt idx="379">
                  <c:v>38</c:v>
                </c:pt>
                <c:pt idx="380">
                  <c:v>38.1</c:v>
                </c:pt>
                <c:pt idx="381">
                  <c:v>38.200000000000003</c:v>
                </c:pt>
                <c:pt idx="382">
                  <c:v>38.299999999999997</c:v>
                </c:pt>
                <c:pt idx="383">
                  <c:v>38.4</c:v>
                </c:pt>
                <c:pt idx="384">
                  <c:v>38.5</c:v>
                </c:pt>
                <c:pt idx="385">
                  <c:v>38.6</c:v>
                </c:pt>
                <c:pt idx="386">
                  <c:v>38.700000000000003</c:v>
                </c:pt>
                <c:pt idx="387">
                  <c:v>38.799999999999997</c:v>
                </c:pt>
                <c:pt idx="388">
                  <c:v>38.9</c:v>
                </c:pt>
                <c:pt idx="389">
                  <c:v>39</c:v>
                </c:pt>
                <c:pt idx="390">
                  <c:v>39.1</c:v>
                </c:pt>
                <c:pt idx="391">
                  <c:v>39.200000000000003</c:v>
                </c:pt>
                <c:pt idx="392">
                  <c:v>39.299999999999997</c:v>
                </c:pt>
                <c:pt idx="393">
                  <c:v>39.4</c:v>
                </c:pt>
                <c:pt idx="394">
                  <c:v>39.5</c:v>
                </c:pt>
                <c:pt idx="395">
                  <c:v>39.6</c:v>
                </c:pt>
                <c:pt idx="396">
                  <c:v>39.700000000000003</c:v>
                </c:pt>
                <c:pt idx="397">
                  <c:v>39.799999999999997</c:v>
                </c:pt>
                <c:pt idx="398">
                  <c:v>39.9</c:v>
                </c:pt>
                <c:pt idx="399">
                  <c:v>40</c:v>
                </c:pt>
                <c:pt idx="400">
                  <c:v>40.1</c:v>
                </c:pt>
                <c:pt idx="401">
                  <c:v>40.200000000000003</c:v>
                </c:pt>
                <c:pt idx="402">
                  <c:v>40.299999999999997</c:v>
                </c:pt>
                <c:pt idx="403">
                  <c:v>40.4</c:v>
                </c:pt>
                <c:pt idx="404">
                  <c:v>40.5</c:v>
                </c:pt>
                <c:pt idx="405">
                  <c:v>40.6</c:v>
                </c:pt>
                <c:pt idx="406">
                  <c:v>40.700000000000003</c:v>
                </c:pt>
                <c:pt idx="407">
                  <c:v>40.799999999999997</c:v>
                </c:pt>
                <c:pt idx="408">
                  <c:v>40.9</c:v>
                </c:pt>
                <c:pt idx="409">
                  <c:v>41</c:v>
                </c:pt>
                <c:pt idx="410">
                  <c:v>41.1</c:v>
                </c:pt>
                <c:pt idx="411">
                  <c:v>41.2</c:v>
                </c:pt>
                <c:pt idx="412">
                  <c:v>41.3</c:v>
                </c:pt>
                <c:pt idx="413">
                  <c:v>41.4</c:v>
                </c:pt>
                <c:pt idx="414">
                  <c:v>41.5</c:v>
                </c:pt>
                <c:pt idx="415">
                  <c:v>41.6</c:v>
                </c:pt>
                <c:pt idx="416">
                  <c:v>41.7</c:v>
                </c:pt>
                <c:pt idx="417">
                  <c:v>41.8</c:v>
                </c:pt>
                <c:pt idx="418">
                  <c:v>41.9</c:v>
                </c:pt>
                <c:pt idx="419">
                  <c:v>42</c:v>
                </c:pt>
                <c:pt idx="420">
                  <c:v>42.1</c:v>
                </c:pt>
                <c:pt idx="421">
                  <c:v>42.2</c:v>
                </c:pt>
                <c:pt idx="422">
                  <c:v>42.3</c:v>
                </c:pt>
                <c:pt idx="423">
                  <c:v>42.4</c:v>
                </c:pt>
                <c:pt idx="424">
                  <c:v>42.5</c:v>
                </c:pt>
                <c:pt idx="425">
                  <c:v>42.6</c:v>
                </c:pt>
                <c:pt idx="426">
                  <c:v>42.7</c:v>
                </c:pt>
                <c:pt idx="427">
                  <c:v>42.8</c:v>
                </c:pt>
                <c:pt idx="428">
                  <c:v>42.9</c:v>
                </c:pt>
                <c:pt idx="429">
                  <c:v>43</c:v>
                </c:pt>
                <c:pt idx="430">
                  <c:v>43.1</c:v>
                </c:pt>
                <c:pt idx="431">
                  <c:v>43.2</c:v>
                </c:pt>
                <c:pt idx="432">
                  <c:v>43.3</c:v>
                </c:pt>
                <c:pt idx="433">
                  <c:v>43.4</c:v>
                </c:pt>
                <c:pt idx="434">
                  <c:v>43.5</c:v>
                </c:pt>
                <c:pt idx="435">
                  <c:v>43.6</c:v>
                </c:pt>
                <c:pt idx="436">
                  <c:v>43.7</c:v>
                </c:pt>
                <c:pt idx="437">
                  <c:v>43.8</c:v>
                </c:pt>
                <c:pt idx="438">
                  <c:v>43.9</c:v>
                </c:pt>
                <c:pt idx="439">
                  <c:v>44</c:v>
                </c:pt>
                <c:pt idx="440">
                  <c:v>44.1</c:v>
                </c:pt>
                <c:pt idx="441">
                  <c:v>44.2</c:v>
                </c:pt>
                <c:pt idx="442">
                  <c:v>44.3</c:v>
                </c:pt>
                <c:pt idx="443">
                  <c:v>44.4</c:v>
                </c:pt>
                <c:pt idx="444">
                  <c:v>44.5</c:v>
                </c:pt>
                <c:pt idx="445">
                  <c:v>44.6</c:v>
                </c:pt>
                <c:pt idx="446">
                  <c:v>44.7</c:v>
                </c:pt>
                <c:pt idx="447">
                  <c:v>44.8</c:v>
                </c:pt>
                <c:pt idx="448">
                  <c:v>44.9</c:v>
                </c:pt>
                <c:pt idx="449">
                  <c:v>45</c:v>
                </c:pt>
                <c:pt idx="450">
                  <c:v>45.1</c:v>
                </c:pt>
                <c:pt idx="451">
                  <c:v>45.2</c:v>
                </c:pt>
                <c:pt idx="452">
                  <c:v>45.3</c:v>
                </c:pt>
                <c:pt idx="453">
                  <c:v>45.4</c:v>
                </c:pt>
                <c:pt idx="454">
                  <c:v>45.5</c:v>
                </c:pt>
                <c:pt idx="455">
                  <c:v>45.6</c:v>
                </c:pt>
                <c:pt idx="456">
                  <c:v>45.7</c:v>
                </c:pt>
                <c:pt idx="457">
                  <c:v>45.8</c:v>
                </c:pt>
                <c:pt idx="458">
                  <c:v>45.9</c:v>
                </c:pt>
                <c:pt idx="459">
                  <c:v>46</c:v>
                </c:pt>
                <c:pt idx="460">
                  <c:v>46.1</c:v>
                </c:pt>
                <c:pt idx="461">
                  <c:v>46.2</c:v>
                </c:pt>
                <c:pt idx="462">
                  <c:v>46.3</c:v>
                </c:pt>
                <c:pt idx="463">
                  <c:v>46.4</c:v>
                </c:pt>
                <c:pt idx="464">
                  <c:v>46.5</c:v>
                </c:pt>
                <c:pt idx="465">
                  <c:v>46.6</c:v>
                </c:pt>
                <c:pt idx="466">
                  <c:v>46.7</c:v>
                </c:pt>
                <c:pt idx="467">
                  <c:v>46.8</c:v>
                </c:pt>
                <c:pt idx="468">
                  <c:v>46.9</c:v>
                </c:pt>
                <c:pt idx="469">
                  <c:v>47</c:v>
                </c:pt>
                <c:pt idx="470">
                  <c:v>47.1</c:v>
                </c:pt>
                <c:pt idx="471">
                  <c:v>47.2</c:v>
                </c:pt>
                <c:pt idx="472">
                  <c:v>47.3</c:v>
                </c:pt>
                <c:pt idx="473">
                  <c:v>47.4</c:v>
                </c:pt>
                <c:pt idx="474">
                  <c:v>47.5</c:v>
                </c:pt>
                <c:pt idx="475">
                  <c:v>47.6</c:v>
                </c:pt>
                <c:pt idx="476">
                  <c:v>47.7</c:v>
                </c:pt>
                <c:pt idx="477">
                  <c:v>47.8</c:v>
                </c:pt>
                <c:pt idx="478">
                  <c:v>47.9</c:v>
                </c:pt>
                <c:pt idx="479">
                  <c:v>48</c:v>
                </c:pt>
                <c:pt idx="480">
                  <c:v>48.1</c:v>
                </c:pt>
                <c:pt idx="481">
                  <c:v>48.2</c:v>
                </c:pt>
                <c:pt idx="482">
                  <c:v>48.3</c:v>
                </c:pt>
                <c:pt idx="483">
                  <c:v>48.4</c:v>
                </c:pt>
                <c:pt idx="484">
                  <c:v>48.5</c:v>
                </c:pt>
                <c:pt idx="485">
                  <c:v>48.6</c:v>
                </c:pt>
                <c:pt idx="486">
                  <c:v>48.7</c:v>
                </c:pt>
                <c:pt idx="487">
                  <c:v>48.8</c:v>
                </c:pt>
                <c:pt idx="488">
                  <c:v>48.9</c:v>
                </c:pt>
                <c:pt idx="489">
                  <c:v>49</c:v>
                </c:pt>
                <c:pt idx="490">
                  <c:v>49.1</c:v>
                </c:pt>
                <c:pt idx="491">
                  <c:v>49.2</c:v>
                </c:pt>
                <c:pt idx="492">
                  <c:v>49.3</c:v>
                </c:pt>
                <c:pt idx="493">
                  <c:v>49.4</c:v>
                </c:pt>
                <c:pt idx="494">
                  <c:v>49.5</c:v>
                </c:pt>
                <c:pt idx="495">
                  <c:v>49.6</c:v>
                </c:pt>
                <c:pt idx="496">
                  <c:v>49.7</c:v>
                </c:pt>
                <c:pt idx="497">
                  <c:v>49.8</c:v>
                </c:pt>
                <c:pt idx="498">
                  <c:v>49.9</c:v>
                </c:pt>
                <c:pt idx="499">
                  <c:v>50</c:v>
                </c:pt>
                <c:pt idx="500">
                  <c:v>50.1</c:v>
                </c:pt>
                <c:pt idx="501">
                  <c:v>50.2</c:v>
                </c:pt>
                <c:pt idx="502">
                  <c:v>50.3</c:v>
                </c:pt>
                <c:pt idx="503">
                  <c:v>50.4</c:v>
                </c:pt>
                <c:pt idx="504">
                  <c:v>50.5</c:v>
                </c:pt>
                <c:pt idx="505">
                  <c:v>50.6</c:v>
                </c:pt>
                <c:pt idx="506">
                  <c:v>50.7</c:v>
                </c:pt>
                <c:pt idx="507">
                  <c:v>50.8</c:v>
                </c:pt>
                <c:pt idx="508">
                  <c:v>50.9</c:v>
                </c:pt>
                <c:pt idx="509">
                  <c:v>51</c:v>
                </c:pt>
                <c:pt idx="510">
                  <c:v>51.1</c:v>
                </c:pt>
                <c:pt idx="511">
                  <c:v>51.2</c:v>
                </c:pt>
                <c:pt idx="512">
                  <c:v>51.3</c:v>
                </c:pt>
                <c:pt idx="513">
                  <c:v>51.4</c:v>
                </c:pt>
                <c:pt idx="514">
                  <c:v>51.5</c:v>
                </c:pt>
                <c:pt idx="515">
                  <c:v>51.6</c:v>
                </c:pt>
                <c:pt idx="516">
                  <c:v>51.7</c:v>
                </c:pt>
                <c:pt idx="517">
                  <c:v>51.8</c:v>
                </c:pt>
                <c:pt idx="518">
                  <c:v>51.9</c:v>
                </c:pt>
                <c:pt idx="519">
                  <c:v>52</c:v>
                </c:pt>
                <c:pt idx="520">
                  <c:v>52.1</c:v>
                </c:pt>
                <c:pt idx="521">
                  <c:v>52.2</c:v>
                </c:pt>
                <c:pt idx="522">
                  <c:v>52.3</c:v>
                </c:pt>
                <c:pt idx="523">
                  <c:v>52.4</c:v>
                </c:pt>
                <c:pt idx="524">
                  <c:v>52.5</c:v>
                </c:pt>
                <c:pt idx="525">
                  <c:v>52.6</c:v>
                </c:pt>
                <c:pt idx="526">
                  <c:v>52.7</c:v>
                </c:pt>
                <c:pt idx="527">
                  <c:v>52.8</c:v>
                </c:pt>
                <c:pt idx="528">
                  <c:v>52.9</c:v>
                </c:pt>
                <c:pt idx="529">
                  <c:v>53</c:v>
                </c:pt>
                <c:pt idx="530">
                  <c:v>53.1</c:v>
                </c:pt>
                <c:pt idx="531">
                  <c:v>53.2</c:v>
                </c:pt>
                <c:pt idx="532">
                  <c:v>53.3</c:v>
                </c:pt>
                <c:pt idx="533">
                  <c:v>53.4</c:v>
                </c:pt>
                <c:pt idx="534">
                  <c:v>53.5</c:v>
                </c:pt>
                <c:pt idx="535">
                  <c:v>53.6</c:v>
                </c:pt>
                <c:pt idx="536">
                  <c:v>53.7</c:v>
                </c:pt>
                <c:pt idx="537">
                  <c:v>53.8</c:v>
                </c:pt>
                <c:pt idx="538">
                  <c:v>53.9</c:v>
                </c:pt>
                <c:pt idx="539">
                  <c:v>54</c:v>
                </c:pt>
                <c:pt idx="540">
                  <c:v>54.1</c:v>
                </c:pt>
                <c:pt idx="541">
                  <c:v>54.2</c:v>
                </c:pt>
                <c:pt idx="542">
                  <c:v>54.3</c:v>
                </c:pt>
                <c:pt idx="543">
                  <c:v>54.4</c:v>
                </c:pt>
                <c:pt idx="544">
                  <c:v>54.5</c:v>
                </c:pt>
                <c:pt idx="545">
                  <c:v>54.6</c:v>
                </c:pt>
                <c:pt idx="546">
                  <c:v>54.7</c:v>
                </c:pt>
                <c:pt idx="547">
                  <c:v>54.8</c:v>
                </c:pt>
                <c:pt idx="548">
                  <c:v>54.9</c:v>
                </c:pt>
                <c:pt idx="549">
                  <c:v>55</c:v>
                </c:pt>
                <c:pt idx="550">
                  <c:v>55.1</c:v>
                </c:pt>
                <c:pt idx="551">
                  <c:v>55.2</c:v>
                </c:pt>
                <c:pt idx="552">
                  <c:v>55.3</c:v>
                </c:pt>
                <c:pt idx="553">
                  <c:v>55.4</c:v>
                </c:pt>
                <c:pt idx="554">
                  <c:v>55.5</c:v>
                </c:pt>
                <c:pt idx="555">
                  <c:v>55.6</c:v>
                </c:pt>
                <c:pt idx="556">
                  <c:v>55.7</c:v>
                </c:pt>
                <c:pt idx="557">
                  <c:v>55.8</c:v>
                </c:pt>
                <c:pt idx="558">
                  <c:v>55.9</c:v>
                </c:pt>
                <c:pt idx="559">
                  <c:v>56</c:v>
                </c:pt>
                <c:pt idx="560">
                  <c:v>56.1</c:v>
                </c:pt>
                <c:pt idx="561">
                  <c:v>56.2</c:v>
                </c:pt>
                <c:pt idx="562">
                  <c:v>56.3</c:v>
                </c:pt>
                <c:pt idx="563">
                  <c:v>56.4</c:v>
                </c:pt>
                <c:pt idx="564">
                  <c:v>56.5</c:v>
                </c:pt>
                <c:pt idx="565">
                  <c:v>56.6</c:v>
                </c:pt>
                <c:pt idx="566">
                  <c:v>56.7</c:v>
                </c:pt>
                <c:pt idx="567">
                  <c:v>56.8</c:v>
                </c:pt>
                <c:pt idx="568">
                  <c:v>56.9</c:v>
                </c:pt>
                <c:pt idx="569">
                  <c:v>57</c:v>
                </c:pt>
                <c:pt idx="570">
                  <c:v>57.1</c:v>
                </c:pt>
                <c:pt idx="571">
                  <c:v>57.2</c:v>
                </c:pt>
                <c:pt idx="572">
                  <c:v>57.3</c:v>
                </c:pt>
                <c:pt idx="573">
                  <c:v>57.4</c:v>
                </c:pt>
                <c:pt idx="574">
                  <c:v>57.5</c:v>
                </c:pt>
                <c:pt idx="575">
                  <c:v>57.6</c:v>
                </c:pt>
                <c:pt idx="576">
                  <c:v>57.7</c:v>
                </c:pt>
                <c:pt idx="577">
                  <c:v>57.8</c:v>
                </c:pt>
                <c:pt idx="578">
                  <c:v>57.9</c:v>
                </c:pt>
                <c:pt idx="579">
                  <c:v>58</c:v>
                </c:pt>
                <c:pt idx="580">
                  <c:v>58.1</c:v>
                </c:pt>
                <c:pt idx="581">
                  <c:v>58.2</c:v>
                </c:pt>
                <c:pt idx="582">
                  <c:v>58.3</c:v>
                </c:pt>
                <c:pt idx="583">
                  <c:v>58.4</c:v>
                </c:pt>
                <c:pt idx="584">
                  <c:v>58.5</c:v>
                </c:pt>
                <c:pt idx="585">
                  <c:v>58.6</c:v>
                </c:pt>
                <c:pt idx="586">
                  <c:v>58.7</c:v>
                </c:pt>
                <c:pt idx="587">
                  <c:v>58.8</c:v>
                </c:pt>
                <c:pt idx="588">
                  <c:v>58.9</c:v>
                </c:pt>
                <c:pt idx="589">
                  <c:v>59</c:v>
                </c:pt>
                <c:pt idx="590">
                  <c:v>59.1</c:v>
                </c:pt>
                <c:pt idx="591">
                  <c:v>59.2</c:v>
                </c:pt>
                <c:pt idx="592">
                  <c:v>59.3</c:v>
                </c:pt>
                <c:pt idx="593">
                  <c:v>59.4</c:v>
                </c:pt>
                <c:pt idx="594">
                  <c:v>59.5</c:v>
                </c:pt>
                <c:pt idx="595">
                  <c:v>59.6</c:v>
                </c:pt>
                <c:pt idx="596">
                  <c:v>59.7</c:v>
                </c:pt>
                <c:pt idx="597">
                  <c:v>59.8</c:v>
                </c:pt>
                <c:pt idx="598">
                  <c:v>59.9</c:v>
                </c:pt>
                <c:pt idx="599">
                  <c:v>60</c:v>
                </c:pt>
                <c:pt idx="600">
                  <c:v>60.1</c:v>
                </c:pt>
                <c:pt idx="601">
                  <c:v>60.2</c:v>
                </c:pt>
                <c:pt idx="602">
                  <c:v>60.3</c:v>
                </c:pt>
                <c:pt idx="603">
                  <c:v>60.4</c:v>
                </c:pt>
                <c:pt idx="604">
                  <c:v>60.5</c:v>
                </c:pt>
                <c:pt idx="605">
                  <c:v>60.6</c:v>
                </c:pt>
                <c:pt idx="606">
                  <c:v>60.7</c:v>
                </c:pt>
                <c:pt idx="607">
                  <c:v>60.8</c:v>
                </c:pt>
                <c:pt idx="608">
                  <c:v>60.9</c:v>
                </c:pt>
                <c:pt idx="609">
                  <c:v>61</c:v>
                </c:pt>
                <c:pt idx="610">
                  <c:v>61.1</c:v>
                </c:pt>
                <c:pt idx="611">
                  <c:v>61.2</c:v>
                </c:pt>
                <c:pt idx="612">
                  <c:v>61.3</c:v>
                </c:pt>
                <c:pt idx="613">
                  <c:v>61.4</c:v>
                </c:pt>
                <c:pt idx="614">
                  <c:v>61.5</c:v>
                </c:pt>
                <c:pt idx="615">
                  <c:v>61.6</c:v>
                </c:pt>
                <c:pt idx="616">
                  <c:v>61.7</c:v>
                </c:pt>
                <c:pt idx="617">
                  <c:v>61.8</c:v>
                </c:pt>
                <c:pt idx="618">
                  <c:v>61.9</c:v>
                </c:pt>
                <c:pt idx="619">
                  <c:v>62</c:v>
                </c:pt>
                <c:pt idx="620">
                  <c:v>62.1</c:v>
                </c:pt>
                <c:pt idx="621">
                  <c:v>62.2</c:v>
                </c:pt>
                <c:pt idx="622">
                  <c:v>62.3</c:v>
                </c:pt>
                <c:pt idx="623">
                  <c:v>62.4</c:v>
                </c:pt>
                <c:pt idx="624">
                  <c:v>62.5</c:v>
                </c:pt>
                <c:pt idx="625">
                  <c:v>62.6</c:v>
                </c:pt>
                <c:pt idx="626">
                  <c:v>62.7</c:v>
                </c:pt>
                <c:pt idx="627">
                  <c:v>62.8</c:v>
                </c:pt>
                <c:pt idx="628">
                  <c:v>62.9</c:v>
                </c:pt>
                <c:pt idx="629">
                  <c:v>63</c:v>
                </c:pt>
                <c:pt idx="630">
                  <c:v>63.1</c:v>
                </c:pt>
                <c:pt idx="631">
                  <c:v>63.2</c:v>
                </c:pt>
                <c:pt idx="632">
                  <c:v>63.3</c:v>
                </c:pt>
                <c:pt idx="633">
                  <c:v>63.4</c:v>
                </c:pt>
                <c:pt idx="634">
                  <c:v>63.5</c:v>
                </c:pt>
                <c:pt idx="635">
                  <c:v>63.6</c:v>
                </c:pt>
                <c:pt idx="636">
                  <c:v>63.7</c:v>
                </c:pt>
                <c:pt idx="637">
                  <c:v>63.8</c:v>
                </c:pt>
                <c:pt idx="638">
                  <c:v>63.9</c:v>
                </c:pt>
                <c:pt idx="639">
                  <c:v>64</c:v>
                </c:pt>
                <c:pt idx="640">
                  <c:v>64.099999999999994</c:v>
                </c:pt>
                <c:pt idx="641">
                  <c:v>64.2</c:v>
                </c:pt>
                <c:pt idx="642">
                  <c:v>64.3</c:v>
                </c:pt>
                <c:pt idx="643">
                  <c:v>64.400000000000006</c:v>
                </c:pt>
                <c:pt idx="644">
                  <c:v>64.5</c:v>
                </c:pt>
                <c:pt idx="645">
                  <c:v>64.599999999999994</c:v>
                </c:pt>
                <c:pt idx="646">
                  <c:v>64.7</c:v>
                </c:pt>
                <c:pt idx="647">
                  <c:v>64.8</c:v>
                </c:pt>
                <c:pt idx="648">
                  <c:v>64.900000000000006</c:v>
                </c:pt>
                <c:pt idx="649">
                  <c:v>65</c:v>
                </c:pt>
                <c:pt idx="650">
                  <c:v>65.099999999999994</c:v>
                </c:pt>
                <c:pt idx="651">
                  <c:v>65.2</c:v>
                </c:pt>
                <c:pt idx="652">
                  <c:v>65.3</c:v>
                </c:pt>
                <c:pt idx="653">
                  <c:v>65.400000000000006</c:v>
                </c:pt>
                <c:pt idx="654">
                  <c:v>65.5</c:v>
                </c:pt>
                <c:pt idx="655">
                  <c:v>65.599999999999994</c:v>
                </c:pt>
                <c:pt idx="656">
                  <c:v>65.7</c:v>
                </c:pt>
                <c:pt idx="657">
                  <c:v>65.8</c:v>
                </c:pt>
                <c:pt idx="658">
                  <c:v>65.900000000000006</c:v>
                </c:pt>
                <c:pt idx="659">
                  <c:v>66</c:v>
                </c:pt>
                <c:pt idx="660">
                  <c:v>66.099999999999994</c:v>
                </c:pt>
                <c:pt idx="661">
                  <c:v>66.2</c:v>
                </c:pt>
                <c:pt idx="662">
                  <c:v>66.3</c:v>
                </c:pt>
                <c:pt idx="663">
                  <c:v>66.400000000000006</c:v>
                </c:pt>
                <c:pt idx="664">
                  <c:v>66.5</c:v>
                </c:pt>
                <c:pt idx="665">
                  <c:v>66.599999999999994</c:v>
                </c:pt>
                <c:pt idx="666">
                  <c:v>66.7</c:v>
                </c:pt>
                <c:pt idx="667">
                  <c:v>66.8</c:v>
                </c:pt>
                <c:pt idx="668">
                  <c:v>66.900000000000006</c:v>
                </c:pt>
                <c:pt idx="669">
                  <c:v>67</c:v>
                </c:pt>
                <c:pt idx="670">
                  <c:v>67.099999999999994</c:v>
                </c:pt>
                <c:pt idx="671">
                  <c:v>67.2</c:v>
                </c:pt>
                <c:pt idx="672">
                  <c:v>67.3</c:v>
                </c:pt>
                <c:pt idx="673">
                  <c:v>67.400000000000006</c:v>
                </c:pt>
                <c:pt idx="674">
                  <c:v>67.5</c:v>
                </c:pt>
                <c:pt idx="675">
                  <c:v>67.599999999999994</c:v>
                </c:pt>
                <c:pt idx="676">
                  <c:v>67.7</c:v>
                </c:pt>
                <c:pt idx="677">
                  <c:v>67.8</c:v>
                </c:pt>
                <c:pt idx="678">
                  <c:v>67.900000000000006</c:v>
                </c:pt>
                <c:pt idx="679">
                  <c:v>68</c:v>
                </c:pt>
                <c:pt idx="680">
                  <c:v>68.099999999999994</c:v>
                </c:pt>
                <c:pt idx="681">
                  <c:v>68.2</c:v>
                </c:pt>
                <c:pt idx="682">
                  <c:v>68.3</c:v>
                </c:pt>
                <c:pt idx="683">
                  <c:v>68.400000000000006</c:v>
                </c:pt>
                <c:pt idx="684">
                  <c:v>68.5</c:v>
                </c:pt>
                <c:pt idx="685">
                  <c:v>68.599999999999994</c:v>
                </c:pt>
                <c:pt idx="686">
                  <c:v>68.7</c:v>
                </c:pt>
                <c:pt idx="687">
                  <c:v>68.8</c:v>
                </c:pt>
                <c:pt idx="688">
                  <c:v>68.900000000000006</c:v>
                </c:pt>
                <c:pt idx="689">
                  <c:v>69</c:v>
                </c:pt>
                <c:pt idx="690">
                  <c:v>69.099999999999994</c:v>
                </c:pt>
                <c:pt idx="691">
                  <c:v>69.2</c:v>
                </c:pt>
                <c:pt idx="692">
                  <c:v>69.3</c:v>
                </c:pt>
                <c:pt idx="693">
                  <c:v>69.400000000000006</c:v>
                </c:pt>
                <c:pt idx="694">
                  <c:v>69.5</c:v>
                </c:pt>
                <c:pt idx="695">
                  <c:v>69.599999999999994</c:v>
                </c:pt>
                <c:pt idx="696">
                  <c:v>69.7</c:v>
                </c:pt>
                <c:pt idx="697">
                  <c:v>69.8</c:v>
                </c:pt>
                <c:pt idx="698">
                  <c:v>69.900000000000006</c:v>
                </c:pt>
                <c:pt idx="699">
                  <c:v>70</c:v>
                </c:pt>
                <c:pt idx="700">
                  <c:v>70.099999999999994</c:v>
                </c:pt>
                <c:pt idx="701">
                  <c:v>70.2</c:v>
                </c:pt>
                <c:pt idx="702">
                  <c:v>70.3</c:v>
                </c:pt>
                <c:pt idx="703">
                  <c:v>70.400000000000006</c:v>
                </c:pt>
                <c:pt idx="704">
                  <c:v>70.5</c:v>
                </c:pt>
                <c:pt idx="705">
                  <c:v>70.599999999999994</c:v>
                </c:pt>
                <c:pt idx="706">
                  <c:v>70.7</c:v>
                </c:pt>
                <c:pt idx="707">
                  <c:v>70.8</c:v>
                </c:pt>
                <c:pt idx="708">
                  <c:v>70.900000000000006</c:v>
                </c:pt>
                <c:pt idx="709">
                  <c:v>71</c:v>
                </c:pt>
                <c:pt idx="710">
                  <c:v>71.099999999999994</c:v>
                </c:pt>
                <c:pt idx="711">
                  <c:v>71.2</c:v>
                </c:pt>
                <c:pt idx="712">
                  <c:v>71.3</c:v>
                </c:pt>
                <c:pt idx="713">
                  <c:v>71.400000000000006</c:v>
                </c:pt>
                <c:pt idx="714">
                  <c:v>71.5</c:v>
                </c:pt>
                <c:pt idx="715">
                  <c:v>71.599999999999994</c:v>
                </c:pt>
                <c:pt idx="716">
                  <c:v>71.7</c:v>
                </c:pt>
                <c:pt idx="717">
                  <c:v>71.8</c:v>
                </c:pt>
                <c:pt idx="718">
                  <c:v>71.900000000000006</c:v>
                </c:pt>
                <c:pt idx="719">
                  <c:v>72</c:v>
                </c:pt>
                <c:pt idx="720">
                  <c:v>72.099999999999994</c:v>
                </c:pt>
                <c:pt idx="721">
                  <c:v>72.2</c:v>
                </c:pt>
                <c:pt idx="722">
                  <c:v>72.3</c:v>
                </c:pt>
                <c:pt idx="723">
                  <c:v>72.400000000000006</c:v>
                </c:pt>
                <c:pt idx="724">
                  <c:v>72.5</c:v>
                </c:pt>
                <c:pt idx="725">
                  <c:v>72.599999999999994</c:v>
                </c:pt>
                <c:pt idx="726">
                  <c:v>72.7</c:v>
                </c:pt>
                <c:pt idx="727">
                  <c:v>72.8</c:v>
                </c:pt>
                <c:pt idx="728">
                  <c:v>72.900000000000006</c:v>
                </c:pt>
                <c:pt idx="729">
                  <c:v>73</c:v>
                </c:pt>
                <c:pt idx="730">
                  <c:v>73.099999999999994</c:v>
                </c:pt>
                <c:pt idx="731">
                  <c:v>73.2</c:v>
                </c:pt>
                <c:pt idx="732">
                  <c:v>73.3</c:v>
                </c:pt>
                <c:pt idx="733">
                  <c:v>73.400000000000006</c:v>
                </c:pt>
                <c:pt idx="734">
                  <c:v>73.5</c:v>
                </c:pt>
                <c:pt idx="735">
                  <c:v>73.599999999999994</c:v>
                </c:pt>
                <c:pt idx="736">
                  <c:v>73.7</c:v>
                </c:pt>
                <c:pt idx="737">
                  <c:v>73.8</c:v>
                </c:pt>
                <c:pt idx="738">
                  <c:v>73.900000000000006</c:v>
                </c:pt>
                <c:pt idx="739">
                  <c:v>74</c:v>
                </c:pt>
                <c:pt idx="740">
                  <c:v>74.099999999999994</c:v>
                </c:pt>
                <c:pt idx="741">
                  <c:v>74.2</c:v>
                </c:pt>
                <c:pt idx="742">
                  <c:v>74.3</c:v>
                </c:pt>
                <c:pt idx="743">
                  <c:v>74.400000000000006</c:v>
                </c:pt>
                <c:pt idx="744">
                  <c:v>74.5</c:v>
                </c:pt>
                <c:pt idx="745">
                  <c:v>74.599999999999994</c:v>
                </c:pt>
                <c:pt idx="746">
                  <c:v>74.7</c:v>
                </c:pt>
                <c:pt idx="747">
                  <c:v>74.8</c:v>
                </c:pt>
                <c:pt idx="748">
                  <c:v>74.900000000000006</c:v>
                </c:pt>
                <c:pt idx="749">
                  <c:v>75</c:v>
                </c:pt>
                <c:pt idx="750">
                  <c:v>75.099999999999994</c:v>
                </c:pt>
                <c:pt idx="751">
                  <c:v>75.2</c:v>
                </c:pt>
                <c:pt idx="752">
                  <c:v>75.3</c:v>
                </c:pt>
                <c:pt idx="753">
                  <c:v>75.400000000000006</c:v>
                </c:pt>
                <c:pt idx="754">
                  <c:v>75.5</c:v>
                </c:pt>
                <c:pt idx="755">
                  <c:v>75.599999999999994</c:v>
                </c:pt>
                <c:pt idx="756">
                  <c:v>75.7</c:v>
                </c:pt>
                <c:pt idx="757">
                  <c:v>75.8</c:v>
                </c:pt>
                <c:pt idx="758">
                  <c:v>75.900000000000006</c:v>
                </c:pt>
                <c:pt idx="759">
                  <c:v>76</c:v>
                </c:pt>
                <c:pt idx="760">
                  <c:v>76.099999999999994</c:v>
                </c:pt>
                <c:pt idx="761">
                  <c:v>76.2</c:v>
                </c:pt>
                <c:pt idx="762">
                  <c:v>76.3</c:v>
                </c:pt>
                <c:pt idx="763">
                  <c:v>76.400000000000006</c:v>
                </c:pt>
                <c:pt idx="764">
                  <c:v>76.5</c:v>
                </c:pt>
                <c:pt idx="765">
                  <c:v>76.599999999999994</c:v>
                </c:pt>
                <c:pt idx="766">
                  <c:v>76.7</c:v>
                </c:pt>
                <c:pt idx="767">
                  <c:v>76.8</c:v>
                </c:pt>
                <c:pt idx="768">
                  <c:v>76.900000000000006</c:v>
                </c:pt>
                <c:pt idx="769">
                  <c:v>77</c:v>
                </c:pt>
                <c:pt idx="770">
                  <c:v>77.099999999999994</c:v>
                </c:pt>
                <c:pt idx="771">
                  <c:v>77.2</c:v>
                </c:pt>
                <c:pt idx="772">
                  <c:v>77.3</c:v>
                </c:pt>
                <c:pt idx="773">
                  <c:v>77.400000000000006</c:v>
                </c:pt>
                <c:pt idx="774">
                  <c:v>77.5</c:v>
                </c:pt>
                <c:pt idx="775">
                  <c:v>77.599999999999994</c:v>
                </c:pt>
                <c:pt idx="776">
                  <c:v>77.7</c:v>
                </c:pt>
                <c:pt idx="777">
                  <c:v>77.8</c:v>
                </c:pt>
                <c:pt idx="778">
                  <c:v>77.900000000000006</c:v>
                </c:pt>
                <c:pt idx="779">
                  <c:v>78</c:v>
                </c:pt>
                <c:pt idx="780">
                  <c:v>78.099999999999994</c:v>
                </c:pt>
                <c:pt idx="781">
                  <c:v>78.2</c:v>
                </c:pt>
                <c:pt idx="782">
                  <c:v>78.3</c:v>
                </c:pt>
                <c:pt idx="783">
                  <c:v>78.400000000000006</c:v>
                </c:pt>
                <c:pt idx="784">
                  <c:v>78.5</c:v>
                </c:pt>
                <c:pt idx="785">
                  <c:v>78.599999999999994</c:v>
                </c:pt>
                <c:pt idx="786">
                  <c:v>78.7</c:v>
                </c:pt>
                <c:pt idx="787">
                  <c:v>78.8</c:v>
                </c:pt>
                <c:pt idx="788">
                  <c:v>78.900000000000006</c:v>
                </c:pt>
                <c:pt idx="789">
                  <c:v>79</c:v>
                </c:pt>
                <c:pt idx="790">
                  <c:v>79.099999999999994</c:v>
                </c:pt>
                <c:pt idx="791">
                  <c:v>79.2</c:v>
                </c:pt>
                <c:pt idx="792">
                  <c:v>79.3</c:v>
                </c:pt>
                <c:pt idx="793">
                  <c:v>79.400000000000006</c:v>
                </c:pt>
                <c:pt idx="794">
                  <c:v>79.5</c:v>
                </c:pt>
                <c:pt idx="795">
                  <c:v>79.599999999999994</c:v>
                </c:pt>
                <c:pt idx="796">
                  <c:v>79.7</c:v>
                </c:pt>
                <c:pt idx="797">
                  <c:v>79.8</c:v>
                </c:pt>
                <c:pt idx="798">
                  <c:v>79.900000000000006</c:v>
                </c:pt>
                <c:pt idx="799">
                  <c:v>80</c:v>
                </c:pt>
                <c:pt idx="800">
                  <c:v>80.099999999999994</c:v>
                </c:pt>
                <c:pt idx="801">
                  <c:v>80.2</c:v>
                </c:pt>
                <c:pt idx="802">
                  <c:v>80.3</c:v>
                </c:pt>
                <c:pt idx="803">
                  <c:v>80.400000000000006</c:v>
                </c:pt>
                <c:pt idx="804">
                  <c:v>80.5</c:v>
                </c:pt>
                <c:pt idx="805">
                  <c:v>80.599999999999994</c:v>
                </c:pt>
                <c:pt idx="806">
                  <c:v>80.7</c:v>
                </c:pt>
                <c:pt idx="807">
                  <c:v>80.8</c:v>
                </c:pt>
                <c:pt idx="808">
                  <c:v>80.900000000000006</c:v>
                </c:pt>
                <c:pt idx="809">
                  <c:v>81</c:v>
                </c:pt>
                <c:pt idx="810">
                  <c:v>81.099999999999994</c:v>
                </c:pt>
                <c:pt idx="811">
                  <c:v>81.2</c:v>
                </c:pt>
                <c:pt idx="812">
                  <c:v>81.3</c:v>
                </c:pt>
                <c:pt idx="813">
                  <c:v>81.400000000000006</c:v>
                </c:pt>
                <c:pt idx="814">
                  <c:v>81.5</c:v>
                </c:pt>
                <c:pt idx="815">
                  <c:v>81.599999999999994</c:v>
                </c:pt>
                <c:pt idx="816">
                  <c:v>81.7</c:v>
                </c:pt>
                <c:pt idx="817">
                  <c:v>81.8</c:v>
                </c:pt>
                <c:pt idx="818">
                  <c:v>81.900000000000006</c:v>
                </c:pt>
                <c:pt idx="819">
                  <c:v>82</c:v>
                </c:pt>
                <c:pt idx="820">
                  <c:v>82.1</c:v>
                </c:pt>
                <c:pt idx="821">
                  <c:v>82.2</c:v>
                </c:pt>
                <c:pt idx="822">
                  <c:v>82.3</c:v>
                </c:pt>
                <c:pt idx="823">
                  <c:v>82.4</c:v>
                </c:pt>
                <c:pt idx="824">
                  <c:v>82.5</c:v>
                </c:pt>
                <c:pt idx="825">
                  <c:v>82.6</c:v>
                </c:pt>
                <c:pt idx="826">
                  <c:v>82.7</c:v>
                </c:pt>
                <c:pt idx="827">
                  <c:v>82.8</c:v>
                </c:pt>
                <c:pt idx="828">
                  <c:v>82.9</c:v>
                </c:pt>
                <c:pt idx="829">
                  <c:v>83</c:v>
                </c:pt>
                <c:pt idx="830">
                  <c:v>83.1</c:v>
                </c:pt>
                <c:pt idx="831">
                  <c:v>83.2</c:v>
                </c:pt>
                <c:pt idx="832">
                  <c:v>83.3</c:v>
                </c:pt>
                <c:pt idx="833">
                  <c:v>83.4</c:v>
                </c:pt>
                <c:pt idx="834">
                  <c:v>83.5</c:v>
                </c:pt>
                <c:pt idx="835">
                  <c:v>83.6</c:v>
                </c:pt>
                <c:pt idx="836">
                  <c:v>83.7</c:v>
                </c:pt>
                <c:pt idx="837">
                  <c:v>83.8</c:v>
                </c:pt>
                <c:pt idx="838">
                  <c:v>83.9</c:v>
                </c:pt>
                <c:pt idx="839">
                  <c:v>84</c:v>
                </c:pt>
                <c:pt idx="840">
                  <c:v>84.1</c:v>
                </c:pt>
                <c:pt idx="841">
                  <c:v>84.2</c:v>
                </c:pt>
                <c:pt idx="842">
                  <c:v>84.3</c:v>
                </c:pt>
                <c:pt idx="843">
                  <c:v>84.4</c:v>
                </c:pt>
                <c:pt idx="844">
                  <c:v>84.5</c:v>
                </c:pt>
                <c:pt idx="845">
                  <c:v>84.6</c:v>
                </c:pt>
                <c:pt idx="846">
                  <c:v>84.7</c:v>
                </c:pt>
                <c:pt idx="847">
                  <c:v>84.8</c:v>
                </c:pt>
                <c:pt idx="848">
                  <c:v>84.9</c:v>
                </c:pt>
                <c:pt idx="849">
                  <c:v>85</c:v>
                </c:pt>
                <c:pt idx="850">
                  <c:v>85.1</c:v>
                </c:pt>
                <c:pt idx="851">
                  <c:v>85.2</c:v>
                </c:pt>
                <c:pt idx="852">
                  <c:v>85.3</c:v>
                </c:pt>
                <c:pt idx="853">
                  <c:v>85.4</c:v>
                </c:pt>
                <c:pt idx="854">
                  <c:v>85.5</c:v>
                </c:pt>
                <c:pt idx="855">
                  <c:v>85.6</c:v>
                </c:pt>
                <c:pt idx="856">
                  <c:v>85.7</c:v>
                </c:pt>
                <c:pt idx="857">
                  <c:v>85.8</c:v>
                </c:pt>
                <c:pt idx="858">
                  <c:v>85.9</c:v>
                </c:pt>
                <c:pt idx="859">
                  <c:v>86</c:v>
                </c:pt>
                <c:pt idx="860">
                  <c:v>86.1</c:v>
                </c:pt>
                <c:pt idx="861">
                  <c:v>86.2</c:v>
                </c:pt>
                <c:pt idx="862">
                  <c:v>86.3</c:v>
                </c:pt>
                <c:pt idx="863">
                  <c:v>86.4</c:v>
                </c:pt>
                <c:pt idx="864">
                  <c:v>86.5</c:v>
                </c:pt>
                <c:pt idx="865">
                  <c:v>86.6</c:v>
                </c:pt>
                <c:pt idx="866">
                  <c:v>86.7</c:v>
                </c:pt>
                <c:pt idx="867">
                  <c:v>86.8</c:v>
                </c:pt>
                <c:pt idx="868">
                  <c:v>86.9</c:v>
                </c:pt>
                <c:pt idx="869">
                  <c:v>87</c:v>
                </c:pt>
                <c:pt idx="870">
                  <c:v>87.1</c:v>
                </c:pt>
                <c:pt idx="871">
                  <c:v>87.2</c:v>
                </c:pt>
                <c:pt idx="872">
                  <c:v>87.3</c:v>
                </c:pt>
                <c:pt idx="873">
                  <c:v>87.4</c:v>
                </c:pt>
                <c:pt idx="874">
                  <c:v>87.5</c:v>
                </c:pt>
                <c:pt idx="875">
                  <c:v>87.6</c:v>
                </c:pt>
                <c:pt idx="876">
                  <c:v>87.7</c:v>
                </c:pt>
                <c:pt idx="877">
                  <c:v>87.8</c:v>
                </c:pt>
                <c:pt idx="878">
                  <c:v>87.9</c:v>
                </c:pt>
                <c:pt idx="879">
                  <c:v>88</c:v>
                </c:pt>
                <c:pt idx="880">
                  <c:v>88.1</c:v>
                </c:pt>
                <c:pt idx="881">
                  <c:v>88.2</c:v>
                </c:pt>
                <c:pt idx="882">
                  <c:v>88.3</c:v>
                </c:pt>
                <c:pt idx="883">
                  <c:v>88.4</c:v>
                </c:pt>
                <c:pt idx="884">
                  <c:v>88.5</c:v>
                </c:pt>
                <c:pt idx="885">
                  <c:v>88.6</c:v>
                </c:pt>
                <c:pt idx="886">
                  <c:v>88.7</c:v>
                </c:pt>
                <c:pt idx="887">
                  <c:v>88.8</c:v>
                </c:pt>
                <c:pt idx="888">
                  <c:v>88.9</c:v>
                </c:pt>
                <c:pt idx="889">
                  <c:v>89</c:v>
                </c:pt>
                <c:pt idx="890">
                  <c:v>89.1</c:v>
                </c:pt>
                <c:pt idx="891">
                  <c:v>89.2</c:v>
                </c:pt>
                <c:pt idx="892">
                  <c:v>89.3</c:v>
                </c:pt>
                <c:pt idx="893">
                  <c:v>89.4</c:v>
                </c:pt>
                <c:pt idx="894">
                  <c:v>89.5</c:v>
                </c:pt>
                <c:pt idx="895">
                  <c:v>89.6</c:v>
                </c:pt>
                <c:pt idx="896">
                  <c:v>89.7</c:v>
                </c:pt>
                <c:pt idx="897">
                  <c:v>89.8</c:v>
                </c:pt>
                <c:pt idx="898">
                  <c:v>89.9</c:v>
                </c:pt>
                <c:pt idx="899">
                  <c:v>90</c:v>
                </c:pt>
                <c:pt idx="900">
                  <c:v>90.1</c:v>
                </c:pt>
                <c:pt idx="901">
                  <c:v>90.2</c:v>
                </c:pt>
                <c:pt idx="902">
                  <c:v>90.3</c:v>
                </c:pt>
                <c:pt idx="903">
                  <c:v>90.4</c:v>
                </c:pt>
                <c:pt idx="904">
                  <c:v>90.5</c:v>
                </c:pt>
                <c:pt idx="905">
                  <c:v>90.6</c:v>
                </c:pt>
                <c:pt idx="906">
                  <c:v>90.7</c:v>
                </c:pt>
                <c:pt idx="907">
                  <c:v>90.8</c:v>
                </c:pt>
                <c:pt idx="908">
                  <c:v>90.9</c:v>
                </c:pt>
                <c:pt idx="909">
                  <c:v>91</c:v>
                </c:pt>
                <c:pt idx="910">
                  <c:v>91.1</c:v>
                </c:pt>
                <c:pt idx="911">
                  <c:v>91.2</c:v>
                </c:pt>
                <c:pt idx="912">
                  <c:v>91.3</c:v>
                </c:pt>
                <c:pt idx="913">
                  <c:v>91.4</c:v>
                </c:pt>
                <c:pt idx="914">
                  <c:v>91.5</c:v>
                </c:pt>
                <c:pt idx="915">
                  <c:v>91.6</c:v>
                </c:pt>
                <c:pt idx="916">
                  <c:v>91.7</c:v>
                </c:pt>
                <c:pt idx="917">
                  <c:v>91.8</c:v>
                </c:pt>
                <c:pt idx="918">
                  <c:v>91.9</c:v>
                </c:pt>
                <c:pt idx="919">
                  <c:v>92</c:v>
                </c:pt>
                <c:pt idx="920">
                  <c:v>92.1</c:v>
                </c:pt>
                <c:pt idx="921">
                  <c:v>92.2</c:v>
                </c:pt>
                <c:pt idx="922">
                  <c:v>92.3</c:v>
                </c:pt>
                <c:pt idx="923">
                  <c:v>92.4</c:v>
                </c:pt>
                <c:pt idx="924">
                  <c:v>92.5</c:v>
                </c:pt>
                <c:pt idx="925">
                  <c:v>92.6</c:v>
                </c:pt>
                <c:pt idx="926">
                  <c:v>92.7</c:v>
                </c:pt>
                <c:pt idx="927">
                  <c:v>92.8</c:v>
                </c:pt>
                <c:pt idx="928">
                  <c:v>92.9</c:v>
                </c:pt>
                <c:pt idx="929">
                  <c:v>93</c:v>
                </c:pt>
                <c:pt idx="930">
                  <c:v>93.1</c:v>
                </c:pt>
                <c:pt idx="931">
                  <c:v>93.2</c:v>
                </c:pt>
                <c:pt idx="932">
                  <c:v>93.3</c:v>
                </c:pt>
                <c:pt idx="933">
                  <c:v>93.4</c:v>
                </c:pt>
                <c:pt idx="934">
                  <c:v>93.5</c:v>
                </c:pt>
                <c:pt idx="935">
                  <c:v>93.6</c:v>
                </c:pt>
                <c:pt idx="936">
                  <c:v>93.7</c:v>
                </c:pt>
                <c:pt idx="937">
                  <c:v>93.8</c:v>
                </c:pt>
                <c:pt idx="938">
                  <c:v>93.9</c:v>
                </c:pt>
                <c:pt idx="939">
                  <c:v>94</c:v>
                </c:pt>
                <c:pt idx="940">
                  <c:v>94.1</c:v>
                </c:pt>
                <c:pt idx="941">
                  <c:v>94.2</c:v>
                </c:pt>
                <c:pt idx="942">
                  <c:v>94.3</c:v>
                </c:pt>
                <c:pt idx="943">
                  <c:v>94.4</c:v>
                </c:pt>
                <c:pt idx="944">
                  <c:v>94.5</c:v>
                </c:pt>
                <c:pt idx="945">
                  <c:v>94.6</c:v>
                </c:pt>
                <c:pt idx="946">
                  <c:v>94.7</c:v>
                </c:pt>
                <c:pt idx="947">
                  <c:v>94.8</c:v>
                </c:pt>
                <c:pt idx="948">
                  <c:v>94.9</c:v>
                </c:pt>
                <c:pt idx="949">
                  <c:v>95</c:v>
                </c:pt>
                <c:pt idx="950">
                  <c:v>95.1</c:v>
                </c:pt>
                <c:pt idx="951">
                  <c:v>95.2</c:v>
                </c:pt>
                <c:pt idx="952">
                  <c:v>95.3</c:v>
                </c:pt>
                <c:pt idx="953">
                  <c:v>95.4</c:v>
                </c:pt>
                <c:pt idx="954">
                  <c:v>95.5</c:v>
                </c:pt>
                <c:pt idx="955">
                  <c:v>95.6</c:v>
                </c:pt>
                <c:pt idx="956">
                  <c:v>95.7</c:v>
                </c:pt>
                <c:pt idx="957">
                  <c:v>95.8</c:v>
                </c:pt>
                <c:pt idx="958">
                  <c:v>95.9</c:v>
                </c:pt>
                <c:pt idx="959">
                  <c:v>96</c:v>
                </c:pt>
                <c:pt idx="960">
                  <c:v>96.1</c:v>
                </c:pt>
                <c:pt idx="961">
                  <c:v>96.2</c:v>
                </c:pt>
                <c:pt idx="962">
                  <c:v>96.3</c:v>
                </c:pt>
                <c:pt idx="963">
                  <c:v>96.4</c:v>
                </c:pt>
                <c:pt idx="964">
                  <c:v>96.5</c:v>
                </c:pt>
                <c:pt idx="965">
                  <c:v>96.6</c:v>
                </c:pt>
                <c:pt idx="966">
                  <c:v>96.7</c:v>
                </c:pt>
                <c:pt idx="967">
                  <c:v>96.8</c:v>
                </c:pt>
                <c:pt idx="968">
                  <c:v>96.9</c:v>
                </c:pt>
                <c:pt idx="969">
                  <c:v>97</c:v>
                </c:pt>
                <c:pt idx="970">
                  <c:v>97.1</c:v>
                </c:pt>
                <c:pt idx="971">
                  <c:v>97.2</c:v>
                </c:pt>
                <c:pt idx="972">
                  <c:v>97.3</c:v>
                </c:pt>
                <c:pt idx="973">
                  <c:v>97.4</c:v>
                </c:pt>
                <c:pt idx="974">
                  <c:v>97.5</c:v>
                </c:pt>
                <c:pt idx="975">
                  <c:v>97.6</c:v>
                </c:pt>
                <c:pt idx="976">
                  <c:v>97.7</c:v>
                </c:pt>
                <c:pt idx="977">
                  <c:v>97.8</c:v>
                </c:pt>
                <c:pt idx="978">
                  <c:v>97.9</c:v>
                </c:pt>
                <c:pt idx="979">
                  <c:v>98</c:v>
                </c:pt>
                <c:pt idx="980">
                  <c:v>98.1</c:v>
                </c:pt>
                <c:pt idx="981">
                  <c:v>98.2</c:v>
                </c:pt>
                <c:pt idx="982">
                  <c:v>98.3</c:v>
                </c:pt>
                <c:pt idx="983">
                  <c:v>98.4</c:v>
                </c:pt>
                <c:pt idx="984">
                  <c:v>98.5</c:v>
                </c:pt>
                <c:pt idx="985">
                  <c:v>98.6</c:v>
                </c:pt>
                <c:pt idx="986">
                  <c:v>98.7</c:v>
                </c:pt>
                <c:pt idx="987">
                  <c:v>98.8</c:v>
                </c:pt>
                <c:pt idx="988">
                  <c:v>98.9</c:v>
                </c:pt>
                <c:pt idx="989">
                  <c:v>99</c:v>
                </c:pt>
                <c:pt idx="990">
                  <c:v>99.1</c:v>
                </c:pt>
                <c:pt idx="991">
                  <c:v>99.2</c:v>
                </c:pt>
                <c:pt idx="992">
                  <c:v>99.3</c:v>
                </c:pt>
                <c:pt idx="993">
                  <c:v>99.4</c:v>
                </c:pt>
                <c:pt idx="994">
                  <c:v>99.5</c:v>
                </c:pt>
                <c:pt idx="995">
                  <c:v>99.6</c:v>
                </c:pt>
                <c:pt idx="996">
                  <c:v>99.7</c:v>
                </c:pt>
                <c:pt idx="997">
                  <c:v>99.8</c:v>
                </c:pt>
                <c:pt idx="998">
                  <c:v>99.9</c:v>
                </c:pt>
                <c:pt idx="999">
                  <c:v>100</c:v>
                </c:pt>
                <c:pt idx="1000">
                  <c:v>100.1</c:v>
                </c:pt>
                <c:pt idx="1001">
                  <c:v>100.2</c:v>
                </c:pt>
                <c:pt idx="1002">
                  <c:v>100.3</c:v>
                </c:pt>
                <c:pt idx="1003">
                  <c:v>100.4</c:v>
                </c:pt>
                <c:pt idx="1004">
                  <c:v>100.5</c:v>
                </c:pt>
                <c:pt idx="1005">
                  <c:v>100.6</c:v>
                </c:pt>
                <c:pt idx="1006">
                  <c:v>100.7</c:v>
                </c:pt>
                <c:pt idx="1007">
                  <c:v>100.8</c:v>
                </c:pt>
                <c:pt idx="1008">
                  <c:v>100.9</c:v>
                </c:pt>
                <c:pt idx="1009">
                  <c:v>101</c:v>
                </c:pt>
                <c:pt idx="1010">
                  <c:v>101.1</c:v>
                </c:pt>
                <c:pt idx="1011">
                  <c:v>101.2</c:v>
                </c:pt>
                <c:pt idx="1012">
                  <c:v>101.3</c:v>
                </c:pt>
                <c:pt idx="1013">
                  <c:v>101.4</c:v>
                </c:pt>
                <c:pt idx="1014">
                  <c:v>101.5</c:v>
                </c:pt>
                <c:pt idx="1015">
                  <c:v>101.6</c:v>
                </c:pt>
                <c:pt idx="1016">
                  <c:v>101.7</c:v>
                </c:pt>
                <c:pt idx="1017">
                  <c:v>101.8</c:v>
                </c:pt>
                <c:pt idx="1018">
                  <c:v>101.9</c:v>
                </c:pt>
                <c:pt idx="1019">
                  <c:v>102</c:v>
                </c:pt>
                <c:pt idx="1020">
                  <c:v>102.1</c:v>
                </c:pt>
                <c:pt idx="1021">
                  <c:v>102.2</c:v>
                </c:pt>
                <c:pt idx="1022">
                  <c:v>102.3</c:v>
                </c:pt>
                <c:pt idx="1023">
                  <c:v>102.4</c:v>
                </c:pt>
                <c:pt idx="1024">
                  <c:v>102.5</c:v>
                </c:pt>
                <c:pt idx="1025">
                  <c:v>102.6</c:v>
                </c:pt>
                <c:pt idx="1026">
                  <c:v>102.7</c:v>
                </c:pt>
                <c:pt idx="1027">
                  <c:v>102.8</c:v>
                </c:pt>
                <c:pt idx="1028">
                  <c:v>102.9</c:v>
                </c:pt>
                <c:pt idx="1029">
                  <c:v>103</c:v>
                </c:pt>
                <c:pt idx="1030">
                  <c:v>103.1</c:v>
                </c:pt>
                <c:pt idx="1031">
                  <c:v>103.2</c:v>
                </c:pt>
                <c:pt idx="1032">
                  <c:v>103.3</c:v>
                </c:pt>
                <c:pt idx="1033">
                  <c:v>103.4</c:v>
                </c:pt>
                <c:pt idx="1034">
                  <c:v>103.5</c:v>
                </c:pt>
                <c:pt idx="1035">
                  <c:v>103.6</c:v>
                </c:pt>
                <c:pt idx="1036">
                  <c:v>103.7</c:v>
                </c:pt>
                <c:pt idx="1037">
                  <c:v>103.8</c:v>
                </c:pt>
                <c:pt idx="1038">
                  <c:v>103.9</c:v>
                </c:pt>
                <c:pt idx="1039">
                  <c:v>104</c:v>
                </c:pt>
                <c:pt idx="1040">
                  <c:v>104.1</c:v>
                </c:pt>
                <c:pt idx="1041">
                  <c:v>104.2</c:v>
                </c:pt>
                <c:pt idx="1042">
                  <c:v>104.3</c:v>
                </c:pt>
                <c:pt idx="1043">
                  <c:v>104.4</c:v>
                </c:pt>
                <c:pt idx="1044">
                  <c:v>104.5</c:v>
                </c:pt>
                <c:pt idx="1045">
                  <c:v>104.6</c:v>
                </c:pt>
                <c:pt idx="1046">
                  <c:v>104.7</c:v>
                </c:pt>
                <c:pt idx="1047">
                  <c:v>104.8</c:v>
                </c:pt>
                <c:pt idx="1048">
                  <c:v>104.9</c:v>
                </c:pt>
                <c:pt idx="1049">
                  <c:v>105</c:v>
                </c:pt>
                <c:pt idx="1050">
                  <c:v>105.1</c:v>
                </c:pt>
                <c:pt idx="1051">
                  <c:v>105.2</c:v>
                </c:pt>
                <c:pt idx="1052">
                  <c:v>105.3</c:v>
                </c:pt>
                <c:pt idx="1053">
                  <c:v>105.4</c:v>
                </c:pt>
                <c:pt idx="1054">
                  <c:v>105.5</c:v>
                </c:pt>
                <c:pt idx="1055">
                  <c:v>105.6</c:v>
                </c:pt>
                <c:pt idx="1056">
                  <c:v>105.7</c:v>
                </c:pt>
                <c:pt idx="1057">
                  <c:v>105.8</c:v>
                </c:pt>
                <c:pt idx="1058">
                  <c:v>105.9</c:v>
                </c:pt>
                <c:pt idx="1059">
                  <c:v>106</c:v>
                </c:pt>
                <c:pt idx="1060">
                  <c:v>106.1</c:v>
                </c:pt>
                <c:pt idx="1061">
                  <c:v>106.2</c:v>
                </c:pt>
                <c:pt idx="1062">
                  <c:v>106.3</c:v>
                </c:pt>
                <c:pt idx="1063">
                  <c:v>106.4</c:v>
                </c:pt>
                <c:pt idx="1064">
                  <c:v>106.5</c:v>
                </c:pt>
                <c:pt idx="1065">
                  <c:v>106.6</c:v>
                </c:pt>
                <c:pt idx="1066">
                  <c:v>106.7</c:v>
                </c:pt>
                <c:pt idx="1067">
                  <c:v>106.8</c:v>
                </c:pt>
                <c:pt idx="1068">
                  <c:v>106.9</c:v>
                </c:pt>
                <c:pt idx="1069">
                  <c:v>107</c:v>
                </c:pt>
                <c:pt idx="1070">
                  <c:v>107.1</c:v>
                </c:pt>
                <c:pt idx="1071">
                  <c:v>107.2</c:v>
                </c:pt>
                <c:pt idx="1072">
                  <c:v>107.3</c:v>
                </c:pt>
                <c:pt idx="1073">
                  <c:v>107.4</c:v>
                </c:pt>
                <c:pt idx="1074">
                  <c:v>107.5</c:v>
                </c:pt>
                <c:pt idx="1075">
                  <c:v>107.6</c:v>
                </c:pt>
                <c:pt idx="1076">
                  <c:v>107.7</c:v>
                </c:pt>
                <c:pt idx="1077">
                  <c:v>107.8</c:v>
                </c:pt>
                <c:pt idx="1078">
                  <c:v>107.9</c:v>
                </c:pt>
                <c:pt idx="1079">
                  <c:v>108</c:v>
                </c:pt>
                <c:pt idx="1080">
                  <c:v>108.1</c:v>
                </c:pt>
                <c:pt idx="1081">
                  <c:v>108.2</c:v>
                </c:pt>
                <c:pt idx="1082">
                  <c:v>108.3</c:v>
                </c:pt>
                <c:pt idx="1083">
                  <c:v>108.4</c:v>
                </c:pt>
                <c:pt idx="1084">
                  <c:v>108.5</c:v>
                </c:pt>
                <c:pt idx="1085">
                  <c:v>108.6</c:v>
                </c:pt>
                <c:pt idx="1086">
                  <c:v>108.7</c:v>
                </c:pt>
                <c:pt idx="1087">
                  <c:v>108.8</c:v>
                </c:pt>
                <c:pt idx="1088">
                  <c:v>108.9</c:v>
                </c:pt>
                <c:pt idx="1089">
                  <c:v>109</c:v>
                </c:pt>
                <c:pt idx="1090">
                  <c:v>109.1</c:v>
                </c:pt>
                <c:pt idx="1091">
                  <c:v>109.2</c:v>
                </c:pt>
                <c:pt idx="1092">
                  <c:v>109.3</c:v>
                </c:pt>
                <c:pt idx="1093">
                  <c:v>109.4</c:v>
                </c:pt>
                <c:pt idx="1094">
                  <c:v>109.5</c:v>
                </c:pt>
                <c:pt idx="1095">
                  <c:v>109.6</c:v>
                </c:pt>
                <c:pt idx="1096">
                  <c:v>109.7</c:v>
                </c:pt>
                <c:pt idx="1097">
                  <c:v>109.8</c:v>
                </c:pt>
                <c:pt idx="1098">
                  <c:v>109.9</c:v>
                </c:pt>
                <c:pt idx="1099">
                  <c:v>110</c:v>
                </c:pt>
                <c:pt idx="1100">
                  <c:v>110.1</c:v>
                </c:pt>
                <c:pt idx="1101">
                  <c:v>110.2</c:v>
                </c:pt>
                <c:pt idx="1102">
                  <c:v>110.3</c:v>
                </c:pt>
                <c:pt idx="1103">
                  <c:v>110.4</c:v>
                </c:pt>
                <c:pt idx="1104">
                  <c:v>110.5</c:v>
                </c:pt>
                <c:pt idx="1105">
                  <c:v>110.6</c:v>
                </c:pt>
                <c:pt idx="1106">
                  <c:v>110.7</c:v>
                </c:pt>
                <c:pt idx="1107">
                  <c:v>110.8</c:v>
                </c:pt>
                <c:pt idx="1108">
                  <c:v>110.9</c:v>
                </c:pt>
                <c:pt idx="1109">
                  <c:v>111</c:v>
                </c:pt>
                <c:pt idx="1110">
                  <c:v>111.1</c:v>
                </c:pt>
                <c:pt idx="1111">
                  <c:v>111.2</c:v>
                </c:pt>
                <c:pt idx="1112">
                  <c:v>111.3</c:v>
                </c:pt>
                <c:pt idx="1113">
                  <c:v>111.4</c:v>
                </c:pt>
                <c:pt idx="1114">
                  <c:v>111.5</c:v>
                </c:pt>
                <c:pt idx="1115">
                  <c:v>111.6</c:v>
                </c:pt>
                <c:pt idx="1116">
                  <c:v>111.7</c:v>
                </c:pt>
                <c:pt idx="1117">
                  <c:v>111.8</c:v>
                </c:pt>
                <c:pt idx="1118">
                  <c:v>111.9</c:v>
                </c:pt>
                <c:pt idx="1119">
                  <c:v>112</c:v>
                </c:pt>
                <c:pt idx="1120">
                  <c:v>112.1</c:v>
                </c:pt>
                <c:pt idx="1121">
                  <c:v>112.2</c:v>
                </c:pt>
                <c:pt idx="1122">
                  <c:v>112.3</c:v>
                </c:pt>
                <c:pt idx="1123">
                  <c:v>112.4</c:v>
                </c:pt>
                <c:pt idx="1124">
                  <c:v>112.5</c:v>
                </c:pt>
                <c:pt idx="1125">
                  <c:v>112.6</c:v>
                </c:pt>
                <c:pt idx="1126">
                  <c:v>112.7</c:v>
                </c:pt>
                <c:pt idx="1127">
                  <c:v>112.8</c:v>
                </c:pt>
                <c:pt idx="1128">
                  <c:v>112.9</c:v>
                </c:pt>
                <c:pt idx="1129">
                  <c:v>113</c:v>
                </c:pt>
                <c:pt idx="1130">
                  <c:v>113.1</c:v>
                </c:pt>
                <c:pt idx="1131">
                  <c:v>113.2</c:v>
                </c:pt>
                <c:pt idx="1132">
                  <c:v>113.3</c:v>
                </c:pt>
                <c:pt idx="1133">
                  <c:v>113.4</c:v>
                </c:pt>
                <c:pt idx="1134">
                  <c:v>113.5</c:v>
                </c:pt>
                <c:pt idx="1135">
                  <c:v>113.6</c:v>
                </c:pt>
                <c:pt idx="1136">
                  <c:v>113.7</c:v>
                </c:pt>
                <c:pt idx="1137">
                  <c:v>113.8</c:v>
                </c:pt>
                <c:pt idx="1138">
                  <c:v>113.9</c:v>
                </c:pt>
                <c:pt idx="1139">
                  <c:v>114</c:v>
                </c:pt>
                <c:pt idx="1140">
                  <c:v>114.1</c:v>
                </c:pt>
                <c:pt idx="1141">
                  <c:v>114.2</c:v>
                </c:pt>
                <c:pt idx="1142">
                  <c:v>114.3</c:v>
                </c:pt>
                <c:pt idx="1143">
                  <c:v>114.4</c:v>
                </c:pt>
                <c:pt idx="1144">
                  <c:v>114.5</c:v>
                </c:pt>
                <c:pt idx="1145">
                  <c:v>114.6</c:v>
                </c:pt>
                <c:pt idx="1146">
                  <c:v>114.7</c:v>
                </c:pt>
                <c:pt idx="1147">
                  <c:v>114.8</c:v>
                </c:pt>
                <c:pt idx="1148">
                  <c:v>114.9</c:v>
                </c:pt>
                <c:pt idx="1149">
                  <c:v>115</c:v>
                </c:pt>
                <c:pt idx="1150">
                  <c:v>115.1</c:v>
                </c:pt>
                <c:pt idx="1151">
                  <c:v>115.2</c:v>
                </c:pt>
                <c:pt idx="1152">
                  <c:v>115.3</c:v>
                </c:pt>
                <c:pt idx="1153">
                  <c:v>115.4</c:v>
                </c:pt>
                <c:pt idx="1154">
                  <c:v>115.5</c:v>
                </c:pt>
                <c:pt idx="1155">
                  <c:v>115.6</c:v>
                </c:pt>
                <c:pt idx="1156">
                  <c:v>115.7</c:v>
                </c:pt>
                <c:pt idx="1157">
                  <c:v>115.8</c:v>
                </c:pt>
                <c:pt idx="1158">
                  <c:v>115.9</c:v>
                </c:pt>
                <c:pt idx="1159">
                  <c:v>116</c:v>
                </c:pt>
                <c:pt idx="1160">
                  <c:v>116.1</c:v>
                </c:pt>
                <c:pt idx="1161">
                  <c:v>116.2</c:v>
                </c:pt>
                <c:pt idx="1162">
                  <c:v>116.3</c:v>
                </c:pt>
                <c:pt idx="1163">
                  <c:v>116.4</c:v>
                </c:pt>
                <c:pt idx="1164">
                  <c:v>116.5</c:v>
                </c:pt>
                <c:pt idx="1165">
                  <c:v>116.6</c:v>
                </c:pt>
                <c:pt idx="1166">
                  <c:v>116.7</c:v>
                </c:pt>
                <c:pt idx="1167">
                  <c:v>116.8</c:v>
                </c:pt>
                <c:pt idx="1168">
                  <c:v>116.9</c:v>
                </c:pt>
                <c:pt idx="1169">
                  <c:v>117</c:v>
                </c:pt>
                <c:pt idx="1170">
                  <c:v>117.1</c:v>
                </c:pt>
                <c:pt idx="1171">
                  <c:v>117.2</c:v>
                </c:pt>
                <c:pt idx="1172">
                  <c:v>117.3</c:v>
                </c:pt>
                <c:pt idx="1173">
                  <c:v>117.4</c:v>
                </c:pt>
                <c:pt idx="1174">
                  <c:v>117.5</c:v>
                </c:pt>
                <c:pt idx="1175">
                  <c:v>117.6</c:v>
                </c:pt>
                <c:pt idx="1176">
                  <c:v>117.7</c:v>
                </c:pt>
                <c:pt idx="1177">
                  <c:v>117.8</c:v>
                </c:pt>
                <c:pt idx="1178">
                  <c:v>117.9</c:v>
                </c:pt>
                <c:pt idx="1179">
                  <c:v>118</c:v>
                </c:pt>
                <c:pt idx="1180">
                  <c:v>118.1</c:v>
                </c:pt>
                <c:pt idx="1181">
                  <c:v>118.2</c:v>
                </c:pt>
                <c:pt idx="1182">
                  <c:v>118.3</c:v>
                </c:pt>
                <c:pt idx="1183">
                  <c:v>118.4</c:v>
                </c:pt>
                <c:pt idx="1184">
                  <c:v>118.5</c:v>
                </c:pt>
                <c:pt idx="1185">
                  <c:v>118.6</c:v>
                </c:pt>
                <c:pt idx="1186">
                  <c:v>118.7</c:v>
                </c:pt>
                <c:pt idx="1187">
                  <c:v>118.8</c:v>
                </c:pt>
                <c:pt idx="1188">
                  <c:v>118.9</c:v>
                </c:pt>
                <c:pt idx="1189">
                  <c:v>119</c:v>
                </c:pt>
                <c:pt idx="1190">
                  <c:v>119.1</c:v>
                </c:pt>
                <c:pt idx="1191">
                  <c:v>119.2</c:v>
                </c:pt>
                <c:pt idx="1192">
                  <c:v>119.3</c:v>
                </c:pt>
                <c:pt idx="1193">
                  <c:v>119.4</c:v>
                </c:pt>
                <c:pt idx="1194">
                  <c:v>119.5</c:v>
                </c:pt>
                <c:pt idx="1195">
                  <c:v>119.6</c:v>
                </c:pt>
                <c:pt idx="1196">
                  <c:v>119.7</c:v>
                </c:pt>
                <c:pt idx="1197">
                  <c:v>119.8</c:v>
                </c:pt>
                <c:pt idx="1198">
                  <c:v>119.9</c:v>
                </c:pt>
                <c:pt idx="1199">
                  <c:v>120</c:v>
                </c:pt>
                <c:pt idx="1200">
                  <c:v>120.1</c:v>
                </c:pt>
                <c:pt idx="1201">
                  <c:v>120.2</c:v>
                </c:pt>
                <c:pt idx="1202">
                  <c:v>120.3</c:v>
                </c:pt>
                <c:pt idx="1203">
                  <c:v>120.4</c:v>
                </c:pt>
                <c:pt idx="1204">
                  <c:v>120.5</c:v>
                </c:pt>
                <c:pt idx="1205">
                  <c:v>120.6</c:v>
                </c:pt>
                <c:pt idx="1206">
                  <c:v>120.7</c:v>
                </c:pt>
                <c:pt idx="1207">
                  <c:v>120.8</c:v>
                </c:pt>
                <c:pt idx="1208">
                  <c:v>120.9</c:v>
                </c:pt>
                <c:pt idx="1209">
                  <c:v>121</c:v>
                </c:pt>
                <c:pt idx="1210">
                  <c:v>121.1</c:v>
                </c:pt>
                <c:pt idx="1211">
                  <c:v>121.2</c:v>
                </c:pt>
                <c:pt idx="1212">
                  <c:v>121.3</c:v>
                </c:pt>
                <c:pt idx="1213">
                  <c:v>121.4</c:v>
                </c:pt>
                <c:pt idx="1214">
                  <c:v>121.5</c:v>
                </c:pt>
                <c:pt idx="1215">
                  <c:v>121.6</c:v>
                </c:pt>
                <c:pt idx="1216">
                  <c:v>121.7</c:v>
                </c:pt>
                <c:pt idx="1217">
                  <c:v>121.8</c:v>
                </c:pt>
                <c:pt idx="1218">
                  <c:v>121.9</c:v>
                </c:pt>
                <c:pt idx="1219">
                  <c:v>122</c:v>
                </c:pt>
                <c:pt idx="1220">
                  <c:v>122.1</c:v>
                </c:pt>
                <c:pt idx="1221">
                  <c:v>122.2</c:v>
                </c:pt>
                <c:pt idx="1222">
                  <c:v>122.3</c:v>
                </c:pt>
                <c:pt idx="1223">
                  <c:v>122.4</c:v>
                </c:pt>
                <c:pt idx="1224">
                  <c:v>122.5</c:v>
                </c:pt>
                <c:pt idx="1225">
                  <c:v>122.6</c:v>
                </c:pt>
                <c:pt idx="1226">
                  <c:v>122.7</c:v>
                </c:pt>
                <c:pt idx="1227">
                  <c:v>122.8</c:v>
                </c:pt>
                <c:pt idx="1228">
                  <c:v>122.9</c:v>
                </c:pt>
                <c:pt idx="1229">
                  <c:v>123</c:v>
                </c:pt>
                <c:pt idx="1230">
                  <c:v>123.1</c:v>
                </c:pt>
                <c:pt idx="1231">
                  <c:v>123.2</c:v>
                </c:pt>
                <c:pt idx="1232">
                  <c:v>123.3</c:v>
                </c:pt>
                <c:pt idx="1233">
                  <c:v>123.4</c:v>
                </c:pt>
                <c:pt idx="1234">
                  <c:v>123.5</c:v>
                </c:pt>
                <c:pt idx="1235">
                  <c:v>123.6</c:v>
                </c:pt>
                <c:pt idx="1236">
                  <c:v>123.7</c:v>
                </c:pt>
                <c:pt idx="1237">
                  <c:v>123.8</c:v>
                </c:pt>
                <c:pt idx="1238">
                  <c:v>123.9</c:v>
                </c:pt>
                <c:pt idx="1239">
                  <c:v>124</c:v>
                </c:pt>
                <c:pt idx="1240">
                  <c:v>124.1</c:v>
                </c:pt>
                <c:pt idx="1241">
                  <c:v>124.2</c:v>
                </c:pt>
                <c:pt idx="1242">
                  <c:v>124.3</c:v>
                </c:pt>
                <c:pt idx="1243">
                  <c:v>124.4</c:v>
                </c:pt>
                <c:pt idx="1244">
                  <c:v>124.5</c:v>
                </c:pt>
                <c:pt idx="1245">
                  <c:v>124.6</c:v>
                </c:pt>
                <c:pt idx="1246">
                  <c:v>124.7</c:v>
                </c:pt>
                <c:pt idx="1247">
                  <c:v>124.8</c:v>
                </c:pt>
                <c:pt idx="1248">
                  <c:v>124.9</c:v>
                </c:pt>
                <c:pt idx="1249">
                  <c:v>125</c:v>
                </c:pt>
                <c:pt idx="1250">
                  <c:v>125.1</c:v>
                </c:pt>
                <c:pt idx="1251">
                  <c:v>125.2</c:v>
                </c:pt>
                <c:pt idx="1252">
                  <c:v>125.3</c:v>
                </c:pt>
                <c:pt idx="1253">
                  <c:v>125.4</c:v>
                </c:pt>
                <c:pt idx="1254">
                  <c:v>125.5</c:v>
                </c:pt>
                <c:pt idx="1255">
                  <c:v>125.6</c:v>
                </c:pt>
                <c:pt idx="1256">
                  <c:v>125.7</c:v>
                </c:pt>
                <c:pt idx="1257">
                  <c:v>125.8</c:v>
                </c:pt>
                <c:pt idx="1258">
                  <c:v>125.9</c:v>
                </c:pt>
                <c:pt idx="1259">
                  <c:v>126</c:v>
                </c:pt>
                <c:pt idx="1260">
                  <c:v>126.1</c:v>
                </c:pt>
                <c:pt idx="1261">
                  <c:v>126.2</c:v>
                </c:pt>
                <c:pt idx="1262">
                  <c:v>126.3</c:v>
                </c:pt>
                <c:pt idx="1263">
                  <c:v>126.4</c:v>
                </c:pt>
                <c:pt idx="1264">
                  <c:v>126.5</c:v>
                </c:pt>
                <c:pt idx="1265">
                  <c:v>126.6</c:v>
                </c:pt>
                <c:pt idx="1266">
                  <c:v>126.7</c:v>
                </c:pt>
                <c:pt idx="1267">
                  <c:v>126.8</c:v>
                </c:pt>
                <c:pt idx="1268">
                  <c:v>126.9</c:v>
                </c:pt>
                <c:pt idx="1269">
                  <c:v>127</c:v>
                </c:pt>
                <c:pt idx="1270">
                  <c:v>127.1</c:v>
                </c:pt>
                <c:pt idx="1271">
                  <c:v>127.2</c:v>
                </c:pt>
                <c:pt idx="1272">
                  <c:v>127.3</c:v>
                </c:pt>
                <c:pt idx="1273">
                  <c:v>127.4</c:v>
                </c:pt>
                <c:pt idx="1274">
                  <c:v>127.5</c:v>
                </c:pt>
                <c:pt idx="1275">
                  <c:v>127.6</c:v>
                </c:pt>
                <c:pt idx="1276">
                  <c:v>127.7</c:v>
                </c:pt>
                <c:pt idx="1277">
                  <c:v>127.8</c:v>
                </c:pt>
                <c:pt idx="1278">
                  <c:v>127.9</c:v>
                </c:pt>
                <c:pt idx="1279">
                  <c:v>128</c:v>
                </c:pt>
                <c:pt idx="1280">
                  <c:v>128.1</c:v>
                </c:pt>
                <c:pt idx="1281">
                  <c:v>128.19999999999999</c:v>
                </c:pt>
                <c:pt idx="1282">
                  <c:v>128.30000000000001</c:v>
                </c:pt>
                <c:pt idx="1283">
                  <c:v>128.4</c:v>
                </c:pt>
                <c:pt idx="1284">
                  <c:v>128.5</c:v>
                </c:pt>
                <c:pt idx="1285">
                  <c:v>128.6</c:v>
                </c:pt>
                <c:pt idx="1286">
                  <c:v>128.69999999999999</c:v>
                </c:pt>
                <c:pt idx="1287">
                  <c:v>128.80000000000001</c:v>
                </c:pt>
                <c:pt idx="1288">
                  <c:v>128.9</c:v>
                </c:pt>
                <c:pt idx="1289">
                  <c:v>129</c:v>
                </c:pt>
                <c:pt idx="1290">
                  <c:v>129.1</c:v>
                </c:pt>
                <c:pt idx="1291">
                  <c:v>129.19999999999999</c:v>
                </c:pt>
                <c:pt idx="1292">
                  <c:v>129.30000000000001</c:v>
                </c:pt>
                <c:pt idx="1293">
                  <c:v>129.4</c:v>
                </c:pt>
                <c:pt idx="1294">
                  <c:v>129.5</c:v>
                </c:pt>
                <c:pt idx="1295">
                  <c:v>129.6</c:v>
                </c:pt>
                <c:pt idx="1296">
                  <c:v>129.69999999999999</c:v>
                </c:pt>
                <c:pt idx="1297">
                  <c:v>129.80000000000001</c:v>
                </c:pt>
                <c:pt idx="1298">
                  <c:v>129.9</c:v>
                </c:pt>
                <c:pt idx="1299">
                  <c:v>130</c:v>
                </c:pt>
                <c:pt idx="1300">
                  <c:v>130.1</c:v>
                </c:pt>
                <c:pt idx="1301">
                  <c:v>130.19999999999999</c:v>
                </c:pt>
                <c:pt idx="1302">
                  <c:v>130.30000000000001</c:v>
                </c:pt>
                <c:pt idx="1303">
                  <c:v>130.4</c:v>
                </c:pt>
                <c:pt idx="1304">
                  <c:v>130.5</c:v>
                </c:pt>
                <c:pt idx="1305">
                  <c:v>130.6</c:v>
                </c:pt>
                <c:pt idx="1306">
                  <c:v>130.69999999999999</c:v>
                </c:pt>
                <c:pt idx="1307">
                  <c:v>130.80000000000001</c:v>
                </c:pt>
                <c:pt idx="1308">
                  <c:v>130.9</c:v>
                </c:pt>
                <c:pt idx="1309">
                  <c:v>131</c:v>
                </c:pt>
                <c:pt idx="1310">
                  <c:v>131.1</c:v>
                </c:pt>
                <c:pt idx="1311">
                  <c:v>131.19999999999999</c:v>
                </c:pt>
                <c:pt idx="1312">
                  <c:v>131.30000000000001</c:v>
                </c:pt>
                <c:pt idx="1313">
                  <c:v>131.4</c:v>
                </c:pt>
                <c:pt idx="1314">
                  <c:v>131.5</c:v>
                </c:pt>
                <c:pt idx="1315">
                  <c:v>131.6</c:v>
                </c:pt>
                <c:pt idx="1316">
                  <c:v>131.69999999999999</c:v>
                </c:pt>
                <c:pt idx="1317">
                  <c:v>131.80000000000001</c:v>
                </c:pt>
                <c:pt idx="1318">
                  <c:v>131.9</c:v>
                </c:pt>
                <c:pt idx="1319">
                  <c:v>132</c:v>
                </c:pt>
                <c:pt idx="1320">
                  <c:v>132.1</c:v>
                </c:pt>
                <c:pt idx="1321">
                  <c:v>132.19999999999999</c:v>
                </c:pt>
                <c:pt idx="1322">
                  <c:v>132.30000000000001</c:v>
                </c:pt>
                <c:pt idx="1323">
                  <c:v>132.4</c:v>
                </c:pt>
                <c:pt idx="1324">
                  <c:v>132.5</c:v>
                </c:pt>
                <c:pt idx="1325">
                  <c:v>132.6</c:v>
                </c:pt>
                <c:pt idx="1326">
                  <c:v>132.69999999999999</c:v>
                </c:pt>
                <c:pt idx="1327">
                  <c:v>132.80000000000001</c:v>
                </c:pt>
                <c:pt idx="1328">
                  <c:v>132.9</c:v>
                </c:pt>
                <c:pt idx="1329">
                  <c:v>133</c:v>
                </c:pt>
                <c:pt idx="1330">
                  <c:v>133.1</c:v>
                </c:pt>
                <c:pt idx="1331">
                  <c:v>133.19999999999999</c:v>
                </c:pt>
                <c:pt idx="1332">
                  <c:v>133.30000000000001</c:v>
                </c:pt>
                <c:pt idx="1333">
                  <c:v>133.4</c:v>
                </c:pt>
                <c:pt idx="1334">
                  <c:v>133.5</c:v>
                </c:pt>
                <c:pt idx="1335">
                  <c:v>133.6</c:v>
                </c:pt>
                <c:pt idx="1336">
                  <c:v>133.69999999999999</c:v>
                </c:pt>
                <c:pt idx="1337">
                  <c:v>133.80000000000001</c:v>
                </c:pt>
                <c:pt idx="1338">
                  <c:v>133.9</c:v>
                </c:pt>
                <c:pt idx="1339">
                  <c:v>134</c:v>
                </c:pt>
                <c:pt idx="1340">
                  <c:v>134.1</c:v>
                </c:pt>
                <c:pt idx="1341">
                  <c:v>134.19999999999999</c:v>
                </c:pt>
                <c:pt idx="1342">
                  <c:v>134.30000000000001</c:v>
                </c:pt>
                <c:pt idx="1343">
                  <c:v>134.4</c:v>
                </c:pt>
                <c:pt idx="1344">
                  <c:v>134.5</c:v>
                </c:pt>
                <c:pt idx="1345">
                  <c:v>134.6</c:v>
                </c:pt>
                <c:pt idx="1346">
                  <c:v>134.69999999999999</c:v>
                </c:pt>
                <c:pt idx="1347">
                  <c:v>134.80000000000001</c:v>
                </c:pt>
                <c:pt idx="1348">
                  <c:v>134.9</c:v>
                </c:pt>
                <c:pt idx="1349">
                  <c:v>135</c:v>
                </c:pt>
                <c:pt idx="1350">
                  <c:v>135.1</c:v>
                </c:pt>
                <c:pt idx="1351">
                  <c:v>135.19999999999999</c:v>
                </c:pt>
                <c:pt idx="1352">
                  <c:v>135.30000000000001</c:v>
                </c:pt>
                <c:pt idx="1353">
                  <c:v>135.4</c:v>
                </c:pt>
                <c:pt idx="1354">
                  <c:v>135.5</c:v>
                </c:pt>
                <c:pt idx="1355">
                  <c:v>135.6</c:v>
                </c:pt>
                <c:pt idx="1356">
                  <c:v>135.69999999999999</c:v>
                </c:pt>
                <c:pt idx="1357">
                  <c:v>135.80000000000001</c:v>
                </c:pt>
                <c:pt idx="1358">
                  <c:v>135.9</c:v>
                </c:pt>
                <c:pt idx="1359">
                  <c:v>136</c:v>
                </c:pt>
                <c:pt idx="1360">
                  <c:v>136.1</c:v>
                </c:pt>
                <c:pt idx="1361">
                  <c:v>136.19999999999999</c:v>
                </c:pt>
                <c:pt idx="1362">
                  <c:v>136.30000000000001</c:v>
                </c:pt>
                <c:pt idx="1363">
                  <c:v>136.4</c:v>
                </c:pt>
                <c:pt idx="1364">
                  <c:v>136.5</c:v>
                </c:pt>
                <c:pt idx="1365">
                  <c:v>136.6</c:v>
                </c:pt>
                <c:pt idx="1366">
                  <c:v>136.69999999999999</c:v>
                </c:pt>
                <c:pt idx="1367">
                  <c:v>136.80000000000001</c:v>
                </c:pt>
                <c:pt idx="1368">
                  <c:v>136.9</c:v>
                </c:pt>
                <c:pt idx="1369">
                  <c:v>137</c:v>
                </c:pt>
                <c:pt idx="1370">
                  <c:v>137.1</c:v>
                </c:pt>
                <c:pt idx="1371">
                  <c:v>137.19999999999999</c:v>
                </c:pt>
                <c:pt idx="1372">
                  <c:v>137.30000000000001</c:v>
                </c:pt>
                <c:pt idx="1373">
                  <c:v>137.4</c:v>
                </c:pt>
                <c:pt idx="1374">
                  <c:v>137.5</c:v>
                </c:pt>
                <c:pt idx="1375">
                  <c:v>137.6</c:v>
                </c:pt>
                <c:pt idx="1376">
                  <c:v>137.69999999999999</c:v>
                </c:pt>
                <c:pt idx="1377">
                  <c:v>137.80000000000001</c:v>
                </c:pt>
                <c:pt idx="1378">
                  <c:v>137.9</c:v>
                </c:pt>
                <c:pt idx="1379">
                  <c:v>138</c:v>
                </c:pt>
                <c:pt idx="1380">
                  <c:v>138.1</c:v>
                </c:pt>
                <c:pt idx="1381">
                  <c:v>138.19999999999999</c:v>
                </c:pt>
                <c:pt idx="1382">
                  <c:v>138.30000000000001</c:v>
                </c:pt>
                <c:pt idx="1383">
                  <c:v>138.4</c:v>
                </c:pt>
                <c:pt idx="1384">
                  <c:v>138.5</c:v>
                </c:pt>
                <c:pt idx="1385">
                  <c:v>138.6</c:v>
                </c:pt>
                <c:pt idx="1386">
                  <c:v>138.69999999999999</c:v>
                </c:pt>
                <c:pt idx="1387">
                  <c:v>138.80000000000001</c:v>
                </c:pt>
                <c:pt idx="1388">
                  <c:v>138.9</c:v>
                </c:pt>
                <c:pt idx="1389">
                  <c:v>139</c:v>
                </c:pt>
                <c:pt idx="1390">
                  <c:v>139.1</c:v>
                </c:pt>
                <c:pt idx="1391">
                  <c:v>139.19999999999999</c:v>
                </c:pt>
                <c:pt idx="1392">
                  <c:v>139.30000000000001</c:v>
                </c:pt>
                <c:pt idx="1393">
                  <c:v>139.4</c:v>
                </c:pt>
                <c:pt idx="1394">
                  <c:v>139.5</c:v>
                </c:pt>
                <c:pt idx="1395">
                  <c:v>139.6</c:v>
                </c:pt>
                <c:pt idx="1396">
                  <c:v>139.69999999999999</c:v>
                </c:pt>
                <c:pt idx="1397">
                  <c:v>139.80000000000001</c:v>
                </c:pt>
                <c:pt idx="1398">
                  <c:v>139.9</c:v>
                </c:pt>
                <c:pt idx="1399">
                  <c:v>140</c:v>
                </c:pt>
                <c:pt idx="1400">
                  <c:v>140.1</c:v>
                </c:pt>
                <c:pt idx="1401">
                  <c:v>140.19999999999999</c:v>
                </c:pt>
                <c:pt idx="1402">
                  <c:v>140.30000000000001</c:v>
                </c:pt>
                <c:pt idx="1403">
                  <c:v>140.4</c:v>
                </c:pt>
                <c:pt idx="1404">
                  <c:v>140.5</c:v>
                </c:pt>
                <c:pt idx="1405">
                  <c:v>140.6</c:v>
                </c:pt>
                <c:pt idx="1406">
                  <c:v>140.69999999999999</c:v>
                </c:pt>
                <c:pt idx="1407">
                  <c:v>140.80000000000001</c:v>
                </c:pt>
                <c:pt idx="1408">
                  <c:v>140.9</c:v>
                </c:pt>
                <c:pt idx="1409">
                  <c:v>141</c:v>
                </c:pt>
                <c:pt idx="1410">
                  <c:v>141.1</c:v>
                </c:pt>
                <c:pt idx="1411">
                  <c:v>141.19999999999999</c:v>
                </c:pt>
                <c:pt idx="1412">
                  <c:v>141.30000000000001</c:v>
                </c:pt>
                <c:pt idx="1413">
                  <c:v>141.4</c:v>
                </c:pt>
                <c:pt idx="1414">
                  <c:v>141.5</c:v>
                </c:pt>
                <c:pt idx="1415">
                  <c:v>141.6</c:v>
                </c:pt>
                <c:pt idx="1416">
                  <c:v>141.69999999999999</c:v>
                </c:pt>
                <c:pt idx="1417">
                  <c:v>141.80000000000001</c:v>
                </c:pt>
                <c:pt idx="1418">
                  <c:v>141.9</c:v>
                </c:pt>
                <c:pt idx="1419">
                  <c:v>142</c:v>
                </c:pt>
                <c:pt idx="1420">
                  <c:v>142.1</c:v>
                </c:pt>
                <c:pt idx="1421">
                  <c:v>142.19999999999999</c:v>
                </c:pt>
                <c:pt idx="1422">
                  <c:v>142.30000000000001</c:v>
                </c:pt>
                <c:pt idx="1423">
                  <c:v>142.4</c:v>
                </c:pt>
                <c:pt idx="1424">
                  <c:v>142.5</c:v>
                </c:pt>
                <c:pt idx="1425">
                  <c:v>142.6</c:v>
                </c:pt>
                <c:pt idx="1426">
                  <c:v>142.69999999999999</c:v>
                </c:pt>
                <c:pt idx="1427">
                  <c:v>142.80000000000001</c:v>
                </c:pt>
                <c:pt idx="1428">
                  <c:v>142.9</c:v>
                </c:pt>
                <c:pt idx="1429">
                  <c:v>143</c:v>
                </c:pt>
                <c:pt idx="1430">
                  <c:v>143.1</c:v>
                </c:pt>
                <c:pt idx="1431">
                  <c:v>143.19999999999999</c:v>
                </c:pt>
                <c:pt idx="1432">
                  <c:v>143.30000000000001</c:v>
                </c:pt>
                <c:pt idx="1433">
                  <c:v>143.4</c:v>
                </c:pt>
                <c:pt idx="1434">
                  <c:v>143.5</c:v>
                </c:pt>
                <c:pt idx="1435">
                  <c:v>143.6</c:v>
                </c:pt>
                <c:pt idx="1436">
                  <c:v>143.69999999999999</c:v>
                </c:pt>
                <c:pt idx="1437">
                  <c:v>143.80000000000001</c:v>
                </c:pt>
                <c:pt idx="1438">
                  <c:v>143.9</c:v>
                </c:pt>
                <c:pt idx="1439">
                  <c:v>144</c:v>
                </c:pt>
                <c:pt idx="1440">
                  <c:v>144.1</c:v>
                </c:pt>
                <c:pt idx="1441">
                  <c:v>144.19999999999999</c:v>
                </c:pt>
                <c:pt idx="1442">
                  <c:v>144.30000000000001</c:v>
                </c:pt>
                <c:pt idx="1443">
                  <c:v>144.4</c:v>
                </c:pt>
                <c:pt idx="1444">
                  <c:v>144.5</c:v>
                </c:pt>
                <c:pt idx="1445">
                  <c:v>144.6</c:v>
                </c:pt>
                <c:pt idx="1446">
                  <c:v>144.69999999999999</c:v>
                </c:pt>
                <c:pt idx="1447">
                  <c:v>144.80000000000001</c:v>
                </c:pt>
                <c:pt idx="1448">
                  <c:v>144.9</c:v>
                </c:pt>
                <c:pt idx="1449">
                  <c:v>145</c:v>
                </c:pt>
                <c:pt idx="1450">
                  <c:v>145.1</c:v>
                </c:pt>
                <c:pt idx="1451">
                  <c:v>145.19999999999999</c:v>
                </c:pt>
                <c:pt idx="1452">
                  <c:v>145.30000000000001</c:v>
                </c:pt>
                <c:pt idx="1453">
                  <c:v>145.4</c:v>
                </c:pt>
                <c:pt idx="1454">
                  <c:v>145.5</c:v>
                </c:pt>
                <c:pt idx="1455">
                  <c:v>145.6</c:v>
                </c:pt>
                <c:pt idx="1456">
                  <c:v>145.69999999999999</c:v>
                </c:pt>
                <c:pt idx="1457">
                  <c:v>145.80000000000001</c:v>
                </c:pt>
                <c:pt idx="1458">
                  <c:v>145.9</c:v>
                </c:pt>
                <c:pt idx="1459">
                  <c:v>146</c:v>
                </c:pt>
                <c:pt idx="1460">
                  <c:v>146.1</c:v>
                </c:pt>
                <c:pt idx="1461">
                  <c:v>146.19999999999999</c:v>
                </c:pt>
                <c:pt idx="1462">
                  <c:v>146.30000000000001</c:v>
                </c:pt>
                <c:pt idx="1463">
                  <c:v>146.4</c:v>
                </c:pt>
                <c:pt idx="1464">
                  <c:v>146.5</c:v>
                </c:pt>
                <c:pt idx="1465">
                  <c:v>146.6</c:v>
                </c:pt>
                <c:pt idx="1466">
                  <c:v>146.69999999999999</c:v>
                </c:pt>
                <c:pt idx="1467">
                  <c:v>146.80000000000001</c:v>
                </c:pt>
                <c:pt idx="1468">
                  <c:v>146.9</c:v>
                </c:pt>
                <c:pt idx="1469">
                  <c:v>147</c:v>
                </c:pt>
                <c:pt idx="1470">
                  <c:v>147.1</c:v>
                </c:pt>
                <c:pt idx="1471">
                  <c:v>147.19999999999999</c:v>
                </c:pt>
                <c:pt idx="1472">
                  <c:v>147.30000000000001</c:v>
                </c:pt>
                <c:pt idx="1473">
                  <c:v>147.4</c:v>
                </c:pt>
                <c:pt idx="1474">
                  <c:v>147.5</c:v>
                </c:pt>
                <c:pt idx="1475">
                  <c:v>147.6</c:v>
                </c:pt>
                <c:pt idx="1476">
                  <c:v>147.69999999999999</c:v>
                </c:pt>
                <c:pt idx="1477">
                  <c:v>147.80000000000001</c:v>
                </c:pt>
                <c:pt idx="1478">
                  <c:v>147.9</c:v>
                </c:pt>
                <c:pt idx="1479">
                  <c:v>148</c:v>
                </c:pt>
                <c:pt idx="1480">
                  <c:v>148.1</c:v>
                </c:pt>
                <c:pt idx="1481">
                  <c:v>148.19999999999999</c:v>
                </c:pt>
                <c:pt idx="1482">
                  <c:v>148.30000000000001</c:v>
                </c:pt>
                <c:pt idx="1483">
                  <c:v>148.4</c:v>
                </c:pt>
                <c:pt idx="1484">
                  <c:v>148.5</c:v>
                </c:pt>
                <c:pt idx="1485">
                  <c:v>148.6</c:v>
                </c:pt>
                <c:pt idx="1486">
                  <c:v>148.69999999999999</c:v>
                </c:pt>
                <c:pt idx="1487">
                  <c:v>148.80000000000001</c:v>
                </c:pt>
                <c:pt idx="1488">
                  <c:v>148.9</c:v>
                </c:pt>
                <c:pt idx="1489">
                  <c:v>149</c:v>
                </c:pt>
                <c:pt idx="1490">
                  <c:v>149.1</c:v>
                </c:pt>
                <c:pt idx="1491">
                  <c:v>149.19999999999999</c:v>
                </c:pt>
                <c:pt idx="1492">
                  <c:v>149.30000000000001</c:v>
                </c:pt>
                <c:pt idx="1493">
                  <c:v>149.4</c:v>
                </c:pt>
                <c:pt idx="1494">
                  <c:v>149.5</c:v>
                </c:pt>
                <c:pt idx="1495">
                  <c:v>149.6</c:v>
                </c:pt>
                <c:pt idx="1496">
                  <c:v>149.69999999999999</c:v>
                </c:pt>
                <c:pt idx="1497">
                  <c:v>149.80000000000001</c:v>
                </c:pt>
                <c:pt idx="1498">
                  <c:v>149.9</c:v>
                </c:pt>
                <c:pt idx="1499">
                  <c:v>150</c:v>
                </c:pt>
                <c:pt idx="1500">
                  <c:v>150.1</c:v>
                </c:pt>
                <c:pt idx="1501">
                  <c:v>150.19999999999999</c:v>
                </c:pt>
                <c:pt idx="1502">
                  <c:v>150.30000000000001</c:v>
                </c:pt>
                <c:pt idx="1503">
                  <c:v>150.4</c:v>
                </c:pt>
                <c:pt idx="1504">
                  <c:v>150.5</c:v>
                </c:pt>
                <c:pt idx="1505">
                  <c:v>150.6</c:v>
                </c:pt>
                <c:pt idx="1506">
                  <c:v>150.69999999999999</c:v>
                </c:pt>
                <c:pt idx="1507">
                  <c:v>150.80000000000001</c:v>
                </c:pt>
                <c:pt idx="1508">
                  <c:v>150.9</c:v>
                </c:pt>
                <c:pt idx="1509">
                  <c:v>151</c:v>
                </c:pt>
                <c:pt idx="1510">
                  <c:v>151.1</c:v>
                </c:pt>
                <c:pt idx="1511">
                  <c:v>151.19999999999999</c:v>
                </c:pt>
                <c:pt idx="1512">
                  <c:v>151.30000000000001</c:v>
                </c:pt>
                <c:pt idx="1513">
                  <c:v>151.4</c:v>
                </c:pt>
                <c:pt idx="1514">
                  <c:v>151.5</c:v>
                </c:pt>
                <c:pt idx="1515">
                  <c:v>151.6</c:v>
                </c:pt>
                <c:pt idx="1516">
                  <c:v>151.69999999999999</c:v>
                </c:pt>
                <c:pt idx="1517">
                  <c:v>151.80000000000001</c:v>
                </c:pt>
                <c:pt idx="1518">
                  <c:v>151.9</c:v>
                </c:pt>
                <c:pt idx="1519">
                  <c:v>152</c:v>
                </c:pt>
                <c:pt idx="1520">
                  <c:v>152.1</c:v>
                </c:pt>
                <c:pt idx="1521">
                  <c:v>152.19999999999999</c:v>
                </c:pt>
                <c:pt idx="1522">
                  <c:v>152.30000000000001</c:v>
                </c:pt>
                <c:pt idx="1523">
                  <c:v>152.4</c:v>
                </c:pt>
                <c:pt idx="1524">
                  <c:v>152.5</c:v>
                </c:pt>
                <c:pt idx="1525">
                  <c:v>152.6</c:v>
                </c:pt>
                <c:pt idx="1526">
                  <c:v>152.69999999999999</c:v>
                </c:pt>
                <c:pt idx="1527">
                  <c:v>152.80000000000001</c:v>
                </c:pt>
                <c:pt idx="1528">
                  <c:v>152.9</c:v>
                </c:pt>
                <c:pt idx="1529">
                  <c:v>153</c:v>
                </c:pt>
                <c:pt idx="1530">
                  <c:v>153.1</c:v>
                </c:pt>
                <c:pt idx="1531">
                  <c:v>153.19999999999999</c:v>
                </c:pt>
                <c:pt idx="1532">
                  <c:v>153.30000000000001</c:v>
                </c:pt>
                <c:pt idx="1533">
                  <c:v>153.4</c:v>
                </c:pt>
                <c:pt idx="1534">
                  <c:v>153.5</c:v>
                </c:pt>
                <c:pt idx="1535">
                  <c:v>153.6</c:v>
                </c:pt>
                <c:pt idx="1536">
                  <c:v>153.69999999999999</c:v>
                </c:pt>
                <c:pt idx="1537">
                  <c:v>153.80000000000001</c:v>
                </c:pt>
                <c:pt idx="1538">
                  <c:v>153.9</c:v>
                </c:pt>
                <c:pt idx="1539">
                  <c:v>154</c:v>
                </c:pt>
                <c:pt idx="1540">
                  <c:v>154.1</c:v>
                </c:pt>
                <c:pt idx="1541">
                  <c:v>154.19999999999999</c:v>
                </c:pt>
                <c:pt idx="1542">
                  <c:v>154.30000000000001</c:v>
                </c:pt>
                <c:pt idx="1543">
                  <c:v>154.4</c:v>
                </c:pt>
                <c:pt idx="1544">
                  <c:v>154.5</c:v>
                </c:pt>
                <c:pt idx="1545">
                  <c:v>154.6</c:v>
                </c:pt>
                <c:pt idx="1546">
                  <c:v>154.69999999999999</c:v>
                </c:pt>
                <c:pt idx="1547">
                  <c:v>154.80000000000001</c:v>
                </c:pt>
                <c:pt idx="1548">
                  <c:v>154.9</c:v>
                </c:pt>
                <c:pt idx="1549">
                  <c:v>155</c:v>
                </c:pt>
                <c:pt idx="1550">
                  <c:v>155.1</c:v>
                </c:pt>
                <c:pt idx="1551">
                  <c:v>155.19999999999999</c:v>
                </c:pt>
                <c:pt idx="1552">
                  <c:v>155.30000000000001</c:v>
                </c:pt>
                <c:pt idx="1553">
                  <c:v>155.4</c:v>
                </c:pt>
                <c:pt idx="1554">
                  <c:v>155.5</c:v>
                </c:pt>
                <c:pt idx="1555">
                  <c:v>155.6</c:v>
                </c:pt>
                <c:pt idx="1556">
                  <c:v>155.69999999999999</c:v>
                </c:pt>
                <c:pt idx="1557">
                  <c:v>155.80000000000001</c:v>
                </c:pt>
                <c:pt idx="1558">
                  <c:v>155.9</c:v>
                </c:pt>
                <c:pt idx="1559">
                  <c:v>156</c:v>
                </c:pt>
                <c:pt idx="1560">
                  <c:v>156.1</c:v>
                </c:pt>
                <c:pt idx="1561">
                  <c:v>156.19999999999999</c:v>
                </c:pt>
                <c:pt idx="1562">
                  <c:v>156.30000000000001</c:v>
                </c:pt>
                <c:pt idx="1563">
                  <c:v>156.4</c:v>
                </c:pt>
                <c:pt idx="1564">
                  <c:v>156.5</c:v>
                </c:pt>
                <c:pt idx="1565">
                  <c:v>156.6</c:v>
                </c:pt>
                <c:pt idx="1566">
                  <c:v>156.69999999999999</c:v>
                </c:pt>
                <c:pt idx="1567">
                  <c:v>156.80000000000001</c:v>
                </c:pt>
                <c:pt idx="1568">
                  <c:v>156.9</c:v>
                </c:pt>
                <c:pt idx="1569">
                  <c:v>157</c:v>
                </c:pt>
                <c:pt idx="1570">
                  <c:v>157.1</c:v>
                </c:pt>
                <c:pt idx="1571">
                  <c:v>157.19999999999999</c:v>
                </c:pt>
                <c:pt idx="1572">
                  <c:v>157.30000000000001</c:v>
                </c:pt>
                <c:pt idx="1573">
                  <c:v>157.4</c:v>
                </c:pt>
                <c:pt idx="1574">
                  <c:v>157.5</c:v>
                </c:pt>
                <c:pt idx="1575">
                  <c:v>157.6</c:v>
                </c:pt>
                <c:pt idx="1576">
                  <c:v>157.69999999999999</c:v>
                </c:pt>
                <c:pt idx="1577">
                  <c:v>157.80000000000001</c:v>
                </c:pt>
                <c:pt idx="1578">
                  <c:v>157.9</c:v>
                </c:pt>
                <c:pt idx="1579">
                  <c:v>158</c:v>
                </c:pt>
                <c:pt idx="1580">
                  <c:v>158.1</c:v>
                </c:pt>
                <c:pt idx="1581">
                  <c:v>158.19999999999999</c:v>
                </c:pt>
                <c:pt idx="1582">
                  <c:v>158.30000000000001</c:v>
                </c:pt>
                <c:pt idx="1583">
                  <c:v>158.4</c:v>
                </c:pt>
                <c:pt idx="1584">
                  <c:v>158.5</c:v>
                </c:pt>
                <c:pt idx="1585">
                  <c:v>158.6</c:v>
                </c:pt>
                <c:pt idx="1586">
                  <c:v>158.69999999999999</c:v>
                </c:pt>
                <c:pt idx="1587">
                  <c:v>158.80000000000001</c:v>
                </c:pt>
                <c:pt idx="1588">
                  <c:v>158.9</c:v>
                </c:pt>
                <c:pt idx="1589">
                  <c:v>159</c:v>
                </c:pt>
                <c:pt idx="1590">
                  <c:v>159.1</c:v>
                </c:pt>
                <c:pt idx="1591">
                  <c:v>159.19999999999999</c:v>
                </c:pt>
                <c:pt idx="1592">
                  <c:v>159.30000000000001</c:v>
                </c:pt>
                <c:pt idx="1593">
                  <c:v>159.4</c:v>
                </c:pt>
                <c:pt idx="1594">
                  <c:v>159.5</c:v>
                </c:pt>
                <c:pt idx="1595">
                  <c:v>159.6</c:v>
                </c:pt>
                <c:pt idx="1596">
                  <c:v>159.69999999999999</c:v>
                </c:pt>
                <c:pt idx="1597">
                  <c:v>159.80000000000001</c:v>
                </c:pt>
                <c:pt idx="1598">
                  <c:v>159.9</c:v>
                </c:pt>
                <c:pt idx="1599">
                  <c:v>160</c:v>
                </c:pt>
                <c:pt idx="1600">
                  <c:v>160.1</c:v>
                </c:pt>
                <c:pt idx="1601">
                  <c:v>160.19999999999999</c:v>
                </c:pt>
                <c:pt idx="1602">
                  <c:v>160.30000000000001</c:v>
                </c:pt>
                <c:pt idx="1603">
                  <c:v>160.4</c:v>
                </c:pt>
                <c:pt idx="1604">
                  <c:v>160.5</c:v>
                </c:pt>
                <c:pt idx="1605">
                  <c:v>160.6</c:v>
                </c:pt>
                <c:pt idx="1606">
                  <c:v>160.69999999999999</c:v>
                </c:pt>
                <c:pt idx="1607">
                  <c:v>160.80000000000001</c:v>
                </c:pt>
                <c:pt idx="1608">
                  <c:v>160.9</c:v>
                </c:pt>
                <c:pt idx="1609">
                  <c:v>161</c:v>
                </c:pt>
                <c:pt idx="1610">
                  <c:v>161.1</c:v>
                </c:pt>
                <c:pt idx="1611">
                  <c:v>161.19999999999999</c:v>
                </c:pt>
                <c:pt idx="1612">
                  <c:v>161.30000000000001</c:v>
                </c:pt>
                <c:pt idx="1613">
                  <c:v>161.4</c:v>
                </c:pt>
                <c:pt idx="1614">
                  <c:v>161.5</c:v>
                </c:pt>
                <c:pt idx="1615">
                  <c:v>161.6</c:v>
                </c:pt>
                <c:pt idx="1616">
                  <c:v>161.69999999999999</c:v>
                </c:pt>
                <c:pt idx="1617">
                  <c:v>161.80000000000001</c:v>
                </c:pt>
                <c:pt idx="1618">
                  <c:v>161.9</c:v>
                </c:pt>
                <c:pt idx="1619">
                  <c:v>162</c:v>
                </c:pt>
                <c:pt idx="1620">
                  <c:v>162.1</c:v>
                </c:pt>
                <c:pt idx="1621">
                  <c:v>162.19999999999999</c:v>
                </c:pt>
                <c:pt idx="1622">
                  <c:v>162.30000000000001</c:v>
                </c:pt>
                <c:pt idx="1623">
                  <c:v>162.4</c:v>
                </c:pt>
                <c:pt idx="1624">
                  <c:v>162.5</c:v>
                </c:pt>
                <c:pt idx="1625">
                  <c:v>162.6</c:v>
                </c:pt>
                <c:pt idx="1626">
                  <c:v>162.69999999999999</c:v>
                </c:pt>
                <c:pt idx="1627">
                  <c:v>162.80000000000001</c:v>
                </c:pt>
                <c:pt idx="1628">
                  <c:v>162.9</c:v>
                </c:pt>
                <c:pt idx="1629">
                  <c:v>163</c:v>
                </c:pt>
                <c:pt idx="1630">
                  <c:v>163.1</c:v>
                </c:pt>
                <c:pt idx="1631">
                  <c:v>163.19999999999999</c:v>
                </c:pt>
                <c:pt idx="1632">
                  <c:v>163.30000000000001</c:v>
                </c:pt>
                <c:pt idx="1633">
                  <c:v>163.4</c:v>
                </c:pt>
                <c:pt idx="1634">
                  <c:v>163.5</c:v>
                </c:pt>
                <c:pt idx="1635">
                  <c:v>163.6</c:v>
                </c:pt>
                <c:pt idx="1636">
                  <c:v>163.69999999999999</c:v>
                </c:pt>
                <c:pt idx="1637">
                  <c:v>163.80000000000001</c:v>
                </c:pt>
                <c:pt idx="1638">
                  <c:v>163.9</c:v>
                </c:pt>
                <c:pt idx="1639">
                  <c:v>164</c:v>
                </c:pt>
                <c:pt idx="1640">
                  <c:v>164.1</c:v>
                </c:pt>
                <c:pt idx="1641">
                  <c:v>164.2</c:v>
                </c:pt>
                <c:pt idx="1642">
                  <c:v>164.3</c:v>
                </c:pt>
                <c:pt idx="1643">
                  <c:v>164.4</c:v>
                </c:pt>
                <c:pt idx="1644">
                  <c:v>164.5</c:v>
                </c:pt>
                <c:pt idx="1645">
                  <c:v>164.6</c:v>
                </c:pt>
                <c:pt idx="1646">
                  <c:v>164.7</c:v>
                </c:pt>
                <c:pt idx="1647">
                  <c:v>164.8</c:v>
                </c:pt>
                <c:pt idx="1648">
                  <c:v>164.9</c:v>
                </c:pt>
                <c:pt idx="1649">
                  <c:v>165</c:v>
                </c:pt>
                <c:pt idx="1650">
                  <c:v>165.1</c:v>
                </c:pt>
                <c:pt idx="1651">
                  <c:v>165.2</c:v>
                </c:pt>
                <c:pt idx="1652">
                  <c:v>165.3</c:v>
                </c:pt>
                <c:pt idx="1653">
                  <c:v>165.4</c:v>
                </c:pt>
                <c:pt idx="1654">
                  <c:v>165.5</c:v>
                </c:pt>
                <c:pt idx="1655">
                  <c:v>165.6</c:v>
                </c:pt>
                <c:pt idx="1656">
                  <c:v>165.7</c:v>
                </c:pt>
                <c:pt idx="1657">
                  <c:v>165.8</c:v>
                </c:pt>
                <c:pt idx="1658">
                  <c:v>165.9</c:v>
                </c:pt>
                <c:pt idx="1659">
                  <c:v>166</c:v>
                </c:pt>
                <c:pt idx="1660">
                  <c:v>166.1</c:v>
                </c:pt>
                <c:pt idx="1661">
                  <c:v>166.2</c:v>
                </c:pt>
                <c:pt idx="1662">
                  <c:v>166.3</c:v>
                </c:pt>
                <c:pt idx="1663">
                  <c:v>166.4</c:v>
                </c:pt>
                <c:pt idx="1664">
                  <c:v>166.5</c:v>
                </c:pt>
                <c:pt idx="1665">
                  <c:v>166.6</c:v>
                </c:pt>
                <c:pt idx="1666">
                  <c:v>166.7</c:v>
                </c:pt>
                <c:pt idx="1667">
                  <c:v>166.8</c:v>
                </c:pt>
                <c:pt idx="1668">
                  <c:v>166.9</c:v>
                </c:pt>
                <c:pt idx="1669">
                  <c:v>167</c:v>
                </c:pt>
                <c:pt idx="1670">
                  <c:v>167.1</c:v>
                </c:pt>
                <c:pt idx="1671">
                  <c:v>167.2</c:v>
                </c:pt>
                <c:pt idx="1672">
                  <c:v>167.3</c:v>
                </c:pt>
                <c:pt idx="1673">
                  <c:v>167.4</c:v>
                </c:pt>
                <c:pt idx="1674">
                  <c:v>167.5</c:v>
                </c:pt>
                <c:pt idx="1675">
                  <c:v>167.6</c:v>
                </c:pt>
                <c:pt idx="1676">
                  <c:v>167.7</c:v>
                </c:pt>
                <c:pt idx="1677">
                  <c:v>167.8</c:v>
                </c:pt>
                <c:pt idx="1678">
                  <c:v>167.9</c:v>
                </c:pt>
                <c:pt idx="1679">
                  <c:v>168</c:v>
                </c:pt>
                <c:pt idx="1680">
                  <c:v>168.1</c:v>
                </c:pt>
                <c:pt idx="1681">
                  <c:v>168.2</c:v>
                </c:pt>
                <c:pt idx="1682">
                  <c:v>168.3</c:v>
                </c:pt>
                <c:pt idx="1683">
                  <c:v>168.4</c:v>
                </c:pt>
                <c:pt idx="1684">
                  <c:v>168.5</c:v>
                </c:pt>
                <c:pt idx="1685">
                  <c:v>168.6</c:v>
                </c:pt>
                <c:pt idx="1686">
                  <c:v>168.7</c:v>
                </c:pt>
                <c:pt idx="1687">
                  <c:v>168.8</c:v>
                </c:pt>
                <c:pt idx="1688">
                  <c:v>168.9</c:v>
                </c:pt>
                <c:pt idx="1689">
                  <c:v>169</c:v>
                </c:pt>
                <c:pt idx="1690">
                  <c:v>169.1</c:v>
                </c:pt>
                <c:pt idx="1691">
                  <c:v>169.2</c:v>
                </c:pt>
                <c:pt idx="1692">
                  <c:v>169.3</c:v>
                </c:pt>
                <c:pt idx="1693">
                  <c:v>169.4</c:v>
                </c:pt>
                <c:pt idx="1694">
                  <c:v>169.5</c:v>
                </c:pt>
                <c:pt idx="1695">
                  <c:v>169.6</c:v>
                </c:pt>
                <c:pt idx="1696">
                  <c:v>169.7</c:v>
                </c:pt>
                <c:pt idx="1697">
                  <c:v>169.8</c:v>
                </c:pt>
                <c:pt idx="1698">
                  <c:v>169.9</c:v>
                </c:pt>
                <c:pt idx="1699">
                  <c:v>170</c:v>
                </c:pt>
                <c:pt idx="1700">
                  <c:v>170.1</c:v>
                </c:pt>
                <c:pt idx="1701">
                  <c:v>170.2</c:v>
                </c:pt>
                <c:pt idx="1702">
                  <c:v>170.3</c:v>
                </c:pt>
                <c:pt idx="1703">
                  <c:v>170.4</c:v>
                </c:pt>
                <c:pt idx="1704">
                  <c:v>170.5</c:v>
                </c:pt>
                <c:pt idx="1705">
                  <c:v>170.6</c:v>
                </c:pt>
                <c:pt idx="1706">
                  <c:v>170.7</c:v>
                </c:pt>
                <c:pt idx="1707">
                  <c:v>170.8</c:v>
                </c:pt>
                <c:pt idx="1708">
                  <c:v>170.9</c:v>
                </c:pt>
                <c:pt idx="1709">
                  <c:v>171</c:v>
                </c:pt>
                <c:pt idx="1710">
                  <c:v>171.1</c:v>
                </c:pt>
                <c:pt idx="1711">
                  <c:v>171.2</c:v>
                </c:pt>
                <c:pt idx="1712">
                  <c:v>171.3</c:v>
                </c:pt>
                <c:pt idx="1713">
                  <c:v>171.4</c:v>
                </c:pt>
                <c:pt idx="1714">
                  <c:v>171.5</c:v>
                </c:pt>
                <c:pt idx="1715">
                  <c:v>171.6</c:v>
                </c:pt>
                <c:pt idx="1716">
                  <c:v>171.7</c:v>
                </c:pt>
                <c:pt idx="1717">
                  <c:v>171.8</c:v>
                </c:pt>
                <c:pt idx="1718">
                  <c:v>171.9</c:v>
                </c:pt>
                <c:pt idx="1719">
                  <c:v>172</c:v>
                </c:pt>
                <c:pt idx="1720">
                  <c:v>172.1</c:v>
                </c:pt>
                <c:pt idx="1721">
                  <c:v>172.2</c:v>
                </c:pt>
                <c:pt idx="1722">
                  <c:v>172.3</c:v>
                </c:pt>
                <c:pt idx="1723">
                  <c:v>172.4</c:v>
                </c:pt>
                <c:pt idx="1724">
                  <c:v>172.5</c:v>
                </c:pt>
                <c:pt idx="1725">
                  <c:v>172.6</c:v>
                </c:pt>
                <c:pt idx="1726">
                  <c:v>172.7</c:v>
                </c:pt>
                <c:pt idx="1727">
                  <c:v>172.8</c:v>
                </c:pt>
                <c:pt idx="1728">
                  <c:v>172.9</c:v>
                </c:pt>
                <c:pt idx="1729">
                  <c:v>173</c:v>
                </c:pt>
                <c:pt idx="1730">
                  <c:v>173.1</c:v>
                </c:pt>
                <c:pt idx="1731">
                  <c:v>173.2</c:v>
                </c:pt>
                <c:pt idx="1732">
                  <c:v>173.3</c:v>
                </c:pt>
                <c:pt idx="1733">
                  <c:v>173.4</c:v>
                </c:pt>
                <c:pt idx="1734">
                  <c:v>173.5</c:v>
                </c:pt>
                <c:pt idx="1735">
                  <c:v>173.6</c:v>
                </c:pt>
                <c:pt idx="1736">
                  <c:v>173.7</c:v>
                </c:pt>
                <c:pt idx="1737">
                  <c:v>173.8</c:v>
                </c:pt>
                <c:pt idx="1738">
                  <c:v>173.9</c:v>
                </c:pt>
                <c:pt idx="1739">
                  <c:v>174</c:v>
                </c:pt>
                <c:pt idx="1740">
                  <c:v>174.1</c:v>
                </c:pt>
                <c:pt idx="1741">
                  <c:v>174.2</c:v>
                </c:pt>
                <c:pt idx="1742">
                  <c:v>174.3</c:v>
                </c:pt>
                <c:pt idx="1743">
                  <c:v>174.4</c:v>
                </c:pt>
                <c:pt idx="1744">
                  <c:v>174.5</c:v>
                </c:pt>
                <c:pt idx="1745">
                  <c:v>174.6</c:v>
                </c:pt>
                <c:pt idx="1746">
                  <c:v>174.7</c:v>
                </c:pt>
                <c:pt idx="1747">
                  <c:v>174.8</c:v>
                </c:pt>
                <c:pt idx="1748">
                  <c:v>174.9</c:v>
                </c:pt>
                <c:pt idx="1749">
                  <c:v>175</c:v>
                </c:pt>
                <c:pt idx="1750">
                  <c:v>175.1</c:v>
                </c:pt>
                <c:pt idx="1751">
                  <c:v>175.2</c:v>
                </c:pt>
                <c:pt idx="1752">
                  <c:v>175.3</c:v>
                </c:pt>
                <c:pt idx="1753">
                  <c:v>175.4</c:v>
                </c:pt>
                <c:pt idx="1754">
                  <c:v>175.5</c:v>
                </c:pt>
                <c:pt idx="1755">
                  <c:v>175.6</c:v>
                </c:pt>
                <c:pt idx="1756">
                  <c:v>175.7</c:v>
                </c:pt>
                <c:pt idx="1757">
                  <c:v>175.8</c:v>
                </c:pt>
                <c:pt idx="1758">
                  <c:v>175.9</c:v>
                </c:pt>
                <c:pt idx="1759">
                  <c:v>176</c:v>
                </c:pt>
                <c:pt idx="1760">
                  <c:v>176.1</c:v>
                </c:pt>
                <c:pt idx="1761">
                  <c:v>176.2</c:v>
                </c:pt>
                <c:pt idx="1762">
                  <c:v>176.3</c:v>
                </c:pt>
                <c:pt idx="1763">
                  <c:v>176.4</c:v>
                </c:pt>
                <c:pt idx="1764">
                  <c:v>176.5</c:v>
                </c:pt>
                <c:pt idx="1765">
                  <c:v>176.6</c:v>
                </c:pt>
                <c:pt idx="1766">
                  <c:v>176.7</c:v>
                </c:pt>
                <c:pt idx="1767">
                  <c:v>176.8</c:v>
                </c:pt>
                <c:pt idx="1768">
                  <c:v>176.9</c:v>
                </c:pt>
                <c:pt idx="1769">
                  <c:v>177</c:v>
                </c:pt>
                <c:pt idx="1770">
                  <c:v>177.1</c:v>
                </c:pt>
                <c:pt idx="1771">
                  <c:v>177.2</c:v>
                </c:pt>
                <c:pt idx="1772">
                  <c:v>177.3</c:v>
                </c:pt>
                <c:pt idx="1773">
                  <c:v>177.4</c:v>
                </c:pt>
                <c:pt idx="1774">
                  <c:v>177.5</c:v>
                </c:pt>
                <c:pt idx="1775">
                  <c:v>177.6</c:v>
                </c:pt>
                <c:pt idx="1776">
                  <c:v>177.7</c:v>
                </c:pt>
                <c:pt idx="1777">
                  <c:v>177.8</c:v>
                </c:pt>
                <c:pt idx="1778">
                  <c:v>177.9</c:v>
                </c:pt>
                <c:pt idx="1779">
                  <c:v>178</c:v>
                </c:pt>
                <c:pt idx="1780">
                  <c:v>178.1</c:v>
                </c:pt>
                <c:pt idx="1781">
                  <c:v>178.2</c:v>
                </c:pt>
                <c:pt idx="1782">
                  <c:v>178.3</c:v>
                </c:pt>
                <c:pt idx="1783">
                  <c:v>178.4</c:v>
                </c:pt>
                <c:pt idx="1784">
                  <c:v>178.5</c:v>
                </c:pt>
                <c:pt idx="1785">
                  <c:v>178.6</c:v>
                </c:pt>
                <c:pt idx="1786">
                  <c:v>178.7</c:v>
                </c:pt>
                <c:pt idx="1787">
                  <c:v>178.8</c:v>
                </c:pt>
                <c:pt idx="1788">
                  <c:v>178.9</c:v>
                </c:pt>
                <c:pt idx="1789">
                  <c:v>179</c:v>
                </c:pt>
                <c:pt idx="1790">
                  <c:v>179.1</c:v>
                </c:pt>
                <c:pt idx="1791">
                  <c:v>179.2</c:v>
                </c:pt>
                <c:pt idx="1792">
                  <c:v>179.3</c:v>
                </c:pt>
                <c:pt idx="1793">
                  <c:v>179.4</c:v>
                </c:pt>
                <c:pt idx="1794">
                  <c:v>179.5</c:v>
                </c:pt>
                <c:pt idx="1795">
                  <c:v>179.6</c:v>
                </c:pt>
                <c:pt idx="1796">
                  <c:v>179.7</c:v>
                </c:pt>
                <c:pt idx="1797">
                  <c:v>179.8</c:v>
                </c:pt>
                <c:pt idx="1798">
                  <c:v>179.9</c:v>
                </c:pt>
                <c:pt idx="1799">
                  <c:v>180</c:v>
                </c:pt>
                <c:pt idx="1800">
                  <c:v>180.1</c:v>
                </c:pt>
                <c:pt idx="1801">
                  <c:v>180.2</c:v>
                </c:pt>
                <c:pt idx="1802">
                  <c:v>180.3</c:v>
                </c:pt>
                <c:pt idx="1803">
                  <c:v>180.4</c:v>
                </c:pt>
                <c:pt idx="1804">
                  <c:v>180.5</c:v>
                </c:pt>
                <c:pt idx="1805">
                  <c:v>180.6</c:v>
                </c:pt>
                <c:pt idx="1806">
                  <c:v>180.7</c:v>
                </c:pt>
                <c:pt idx="1807">
                  <c:v>180.8</c:v>
                </c:pt>
                <c:pt idx="1808">
                  <c:v>180.9</c:v>
                </c:pt>
                <c:pt idx="1809">
                  <c:v>181</c:v>
                </c:pt>
                <c:pt idx="1810">
                  <c:v>181.1</c:v>
                </c:pt>
                <c:pt idx="1811">
                  <c:v>181.2</c:v>
                </c:pt>
                <c:pt idx="1812">
                  <c:v>181.3</c:v>
                </c:pt>
                <c:pt idx="1813">
                  <c:v>181.4</c:v>
                </c:pt>
                <c:pt idx="1814">
                  <c:v>181.5</c:v>
                </c:pt>
                <c:pt idx="1815">
                  <c:v>181.6</c:v>
                </c:pt>
                <c:pt idx="1816">
                  <c:v>181.7</c:v>
                </c:pt>
                <c:pt idx="1817">
                  <c:v>181.8</c:v>
                </c:pt>
                <c:pt idx="1818">
                  <c:v>181.9</c:v>
                </c:pt>
                <c:pt idx="1819">
                  <c:v>182</c:v>
                </c:pt>
                <c:pt idx="1820">
                  <c:v>182.1</c:v>
                </c:pt>
                <c:pt idx="1821">
                  <c:v>182.2</c:v>
                </c:pt>
                <c:pt idx="1822">
                  <c:v>182.3</c:v>
                </c:pt>
                <c:pt idx="1823">
                  <c:v>182.4</c:v>
                </c:pt>
                <c:pt idx="1824">
                  <c:v>182.5</c:v>
                </c:pt>
                <c:pt idx="1825">
                  <c:v>182.6</c:v>
                </c:pt>
                <c:pt idx="1826">
                  <c:v>182.7</c:v>
                </c:pt>
                <c:pt idx="1827">
                  <c:v>182.8</c:v>
                </c:pt>
                <c:pt idx="1828">
                  <c:v>182.9</c:v>
                </c:pt>
                <c:pt idx="1829">
                  <c:v>183</c:v>
                </c:pt>
                <c:pt idx="1830">
                  <c:v>183.1</c:v>
                </c:pt>
                <c:pt idx="1831">
                  <c:v>183.2</c:v>
                </c:pt>
                <c:pt idx="1832">
                  <c:v>183.3</c:v>
                </c:pt>
                <c:pt idx="1833">
                  <c:v>183.4</c:v>
                </c:pt>
                <c:pt idx="1834">
                  <c:v>183.5</c:v>
                </c:pt>
                <c:pt idx="1835">
                  <c:v>183.6</c:v>
                </c:pt>
                <c:pt idx="1836">
                  <c:v>183.7</c:v>
                </c:pt>
                <c:pt idx="1837">
                  <c:v>183.8</c:v>
                </c:pt>
                <c:pt idx="1838">
                  <c:v>183.9</c:v>
                </c:pt>
                <c:pt idx="1839">
                  <c:v>184</c:v>
                </c:pt>
                <c:pt idx="1840">
                  <c:v>184.1</c:v>
                </c:pt>
                <c:pt idx="1841">
                  <c:v>184.2</c:v>
                </c:pt>
                <c:pt idx="1842">
                  <c:v>184.3</c:v>
                </c:pt>
                <c:pt idx="1843">
                  <c:v>184.4</c:v>
                </c:pt>
                <c:pt idx="1844">
                  <c:v>184.5</c:v>
                </c:pt>
                <c:pt idx="1845">
                  <c:v>184.6</c:v>
                </c:pt>
                <c:pt idx="1846">
                  <c:v>184.7</c:v>
                </c:pt>
                <c:pt idx="1847">
                  <c:v>184.8</c:v>
                </c:pt>
                <c:pt idx="1848">
                  <c:v>184.9</c:v>
                </c:pt>
                <c:pt idx="1849">
                  <c:v>185</c:v>
                </c:pt>
                <c:pt idx="1850">
                  <c:v>185.1</c:v>
                </c:pt>
                <c:pt idx="1851">
                  <c:v>185.2</c:v>
                </c:pt>
                <c:pt idx="1852">
                  <c:v>185.3</c:v>
                </c:pt>
                <c:pt idx="1853">
                  <c:v>185.4</c:v>
                </c:pt>
                <c:pt idx="1854">
                  <c:v>185.5</c:v>
                </c:pt>
                <c:pt idx="1855">
                  <c:v>185.6</c:v>
                </c:pt>
                <c:pt idx="1856">
                  <c:v>185.7</c:v>
                </c:pt>
                <c:pt idx="1857">
                  <c:v>185.8</c:v>
                </c:pt>
                <c:pt idx="1858">
                  <c:v>185.9</c:v>
                </c:pt>
                <c:pt idx="1859">
                  <c:v>186</c:v>
                </c:pt>
                <c:pt idx="1860">
                  <c:v>186.1</c:v>
                </c:pt>
                <c:pt idx="1861">
                  <c:v>186.2</c:v>
                </c:pt>
                <c:pt idx="1862">
                  <c:v>186.3</c:v>
                </c:pt>
                <c:pt idx="1863">
                  <c:v>186.4</c:v>
                </c:pt>
                <c:pt idx="1864">
                  <c:v>186.5</c:v>
                </c:pt>
                <c:pt idx="1865">
                  <c:v>186.6</c:v>
                </c:pt>
                <c:pt idx="1866">
                  <c:v>186.7</c:v>
                </c:pt>
                <c:pt idx="1867">
                  <c:v>186.8</c:v>
                </c:pt>
                <c:pt idx="1868">
                  <c:v>186.9</c:v>
                </c:pt>
                <c:pt idx="1869">
                  <c:v>187</c:v>
                </c:pt>
                <c:pt idx="1870">
                  <c:v>187.1</c:v>
                </c:pt>
                <c:pt idx="1871">
                  <c:v>187.2</c:v>
                </c:pt>
                <c:pt idx="1872">
                  <c:v>187.3</c:v>
                </c:pt>
                <c:pt idx="1873">
                  <c:v>187.4</c:v>
                </c:pt>
                <c:pt idx="1874">
                  <c:v>187.5</c:v>
                </c:pt>
                <c:pt idx="1875">
                  <c:v>187.6</c:v>
                </c:pt>
                <c:pt idx="1876">
                  <c:v>187.7</c:v>
                </c:pt>
                <c:pt idx="1877">
                  <c:v>187.8</c:v>
                </c:pt>
                <c:pt idx="1878">
                  <c:v>187.9</c:v>
                </c:pt>
                <c:pt idx="1879">
                  <c:v>188</c:v>
                </c:pt>
                <c:pt idx="1880">
                  <c:v>188.1</c:v>
                </c:pt>
                <c:pt idx="1881">
                  <c:v>188.2</c:v>
                </c:pt>
                <c:pt idx="1882">
                  <c:v>188.3</c:v>
                </c:pt>
                <c:pt idx="1883">
                  <c:v>188.4</c:v>
                </c:pt>
                <c:pt idx="1884">
                  <c:v>188.5</c:v>
                </c:pt>
                <c:pt idx="1885">
                  <c:v>188.6</c:v>
                </c:pt>
                <c:pt idx="1886">
                  <c:v>188.7</c:v>
                </c:pt>
                <c:pt idx="1887">
                  <c:v>188.8</c:v>
                </c:pt>
                <c:pt idx="1888">
                  <c:v>188.9</c:v>
                </c:pt>
                <c:pt idx="1889">
                  <c:v>189</c:v>
                </c:pt>
                <c:pt idx="1890">
                  <c:v>189.1</c:v>
                </c:pt>
                <c:pt idx="1891">
                  <c:v>189.2</c:v>
                </c:pt>
                <c:pt idx="1892">
                  <c:v>189.3</c:v>
                </c:pt>
                <c:pt idx="1893">
                  <c:v>189.4</c:v>
                </c:pt>
                <c:pt idx="1894">
                  <c:v>189.5</c:v>
                </c:pt>
                <c:pt idx="1895">
                  <c:v>189.6</c:v>
                </c:pt>
                <c:pt idx="1896">
                  <c:v>189.7</c:v>
                </c:pt>
                <c:pt idx="1897">
                  <c:v>189.8</c:v>
                </c:pt>
                <c:pt idx="1898">
                  <c:v>189.9</c:v>
                </c:pt>
                <c:pt idx="1899">
                  <c:v>190</c:v>
                </c:pt>
                <c:pt idx="1900">
                  <c:v>190.1</c:v>
                </c:pt>
                <c:pt idx="1901">
                  <c:v>190.2</c:v>
                </c:pt>
                <c:pt idx="1902">
                  <c:v>190.3</c:v>
                </c:pt>
                <c:pt idx="1903">
                  <c:v>190.4</c:v>
                </c:pt>
                <c:pt idx="1904">
                  <c:v>190.5</c:v>
                </c:pt>
                <c:pt idx="1905">
                  <c:v>190.6</c:v>
                </c:pt>
                <c:pt idx="1906">
                  <c:v>190.7</c:v>
                </c:pt>
                <c:pt idx="1907">
                  <c:v>190.8</c:v>
                </c:pt>
                <c:pt idx="1908">
                  <c:v>190.9</c:v>
                </c:pt>
                <c:pt idx="1909">
                  <c:v>191</c:v>
                </c:pt>
                <c:pt idx="1910">
                  <c:v>191.1</c:v>
                </c:pt>
                <c:pt idx="1911">
                  <c:v>191.2</c:v>
                </c:pt>
                <c:pt idx="1912">
                  <c:v>191.3</c:v>
                </c:pt>
                <c:pt idx="1913">
                  <c:v>191.4</c:v>
                </c:pt>
                <c:pt idx="1914">
                  <c:v>191.5</c:v>
                </c:pt>
                <c:pt idx="1915">
                  <c:v>191.6</c:v>
                </c:pt>
                <c:pt idx="1916">
                  <c:v>191.7</c:v>
                </c:pt>
                <c:pt idx="1917">
                  <c:v>191.8</c:v>
                </c:pt>
                <c:pt idx="1918">
                  <c:v>191.9</c:v>
                </c:pt>
                <c:pt idx="1919">
                  <c:v>192</c:v>
                </c:pt>
                <c:pt idx="1920">
                  <c:v>192.1</c:v>
                </c:pt>
                <c:pt idx="1921">
                  <c:v>192.2</c:v>
                </c:pt>
                <c:pt idx="1922">
                  <c:v>192.3</c:v>
                </c:pt>
                <c:pt idx="1923">
                  <c:v>192.4</c:v>
                </c:pt>
                <c:pt idx="1924">
                  <c:v>192.5</c:v>
                </c:pt>
                <c:pt idx="1925">
                  <c:v>192.6</c:v>
                </c:pt>
                <c:pt idx="1926">
                  <c:v>192.7</c:v>
                </c:pt>
                <c:pt idx="1927">
                  <c:v>192.8</c:v>
                </c:pt>
                <c:pt idx="1928">
                  <c:v>192.9</c:v>
                </c:pt>
                <c:pt idx="1929">
                  <c:v>193</c:v>
                </c:pt>
                <c:pt idx="1930">
                  <c:v>193.1</c:v>
                </c:pt>
                <c:pt idx="1931">
                  <c:v>193.2</c:v>
                </c:pt>
                <c:pt idx="1932">
                  <c:v>193.3</c:v>
                </c:pt>
                <c:pt idx="1933">
                  <c:v>193.4</c:v>
                </c:pt>
                <c:pt idx="1934">
                  <c:v>193.5</c:v>
                </c:pt>
                <c:pt idx="1935">
                  <c:v>193.6</c:v>
                </c:pt>
                <c:pt idx="1936">
                  <c:v>193.7</c:v>
                </c:pt>
                <c:pt idx="1937">
                  <c:v>193.8</c:v>
                </c:pt>
                <c:pt idx="1938">
                  <c:v>193.9</c:v>
                </c:pt>
                <c:pt idx="1939">
                  <c:v>194</c:v>
                </c:pt>
                <c:pt idx="1940">
                  <c:v>194.1</c:v>
                </c:pt>
                <c:pt idx="1941">
                  <c:v>194.2</c:v>
                </c:pt>
                <c:pt idx="1942">
                  <c:v>194.3</c:v>
                </c:pt>
                <c:pt idx="1943">
                  <c:v>194.4</c:v>
                </c:pt>
                <c:pt idx="1944">
                  <c:v>194.5</c:v>
                </c:pt>
                <c:pt idx="1945">
                  <c:v>194.6</c:v>
                </c:pt>
                <c:pt idx="1946">
                  <c:v>194.7</c:v>
                </c:pt>
                <c:pt idx="1947">
                  <c:v>194.8</c:v>
                </c:pt>
                <c:pt idx="1948">
                  <c:v>194.9</c:v>
                </c:pt>
                <c:pt idx="1949">
                  <c:v>195</c:v>
                </c:pt>
                <c:pt idx="1950">
                  <c:v>195.1</c:v>
                </c:pt>
                <c:pt idx="1951">
                  <c:v>195.2</c:v>
                </c:pt>
                <c:pt idx="1952">
                  <c:v>195.3</c:v>
                </c:pt>
                <c:pt idx="1953">
                  <c:v>195.4</c:v>
                </c:pt>
                <c:pt idx="1954">
                  <c:v>195.5</c:v>
                </c:pt>
                <c:pt idx="1955">
                  <c:v>195.6</c:v>
                </c:pt>
                <c:pt idx="1956">
                  <c:v>195.7</c:v>
                </c:pt>
                <c:pt idx="1957">
                  <c:v>195.8</c:v>
                </c:pt>
                <c:pt idx="1958">
                  <c:v>195.9</c:v>
                </c:pt>
                <c:pt idx="1959">
                  <c:v>196</c:v>
                </c:pt>
                <c:pt idx="1960">
                  <c:v>196.1</c:v>
                </c:pt>
                <c:pt idx="1961">
                  <c:v>196.2</c:v>
                </c:pt>
                <c:pt idx="1962">
                  <c:v>196.3</c:v>
                </c:pt>
                <c:pt idx="1963">
                  <c:v>196.4</c:v>
                </c:pt>
                <c:pt idx="1964">
                  <c:v>196.5</c:v>
                </c:pt>
                <c:pt idx="1965">
                  <c:v>196.6</c:v>
                </c:pt>
                <c:pt idx="1966">
                  <c:v>196.7</c:v>
                </c:pt>
                <c:pt idx="1967">
                  <c:v>196.8</c:v>
                </c:pt>
                <c:pt idx="1968">
                  <c:v>196.9</c:v>
                </c:pt>
                <c:pt idx="1969">
                  <c:v>197</c:v>
                </c:pt>
                <c:pt idx="1970">
                  <c:v>197.1</c:v>
                </c:pt>
                <c:pt idx="1971">
                  <c:v>197.2</c:v>
                </c:pt>
                <c:pt idx="1972">
                  <c:v>197.3</c:v>
                </c:pt>
                <c:pt idx="1973">
                  <c:v>197.4</c:v>
                </c:pt>
                <c:pt idx="1974">
                  <c:v>197.5</c:v>
                </c:pt>
                <c:pt idx="1975">
                  <c:v>197.6</c:v>
                </c:pt>
                <c:pt idx="1976">
                  <c:v>197.7</c:v>
                </c:pt>
                <c:pt idx="1977">
                  <c:v>197.8</c:v>
                </c:pt>
                <c:pt idx="1978">
                  <c:v>197.9</c:v>
                </c:pt>
                <c:pt idx="1979">
                  <c:v>198</c:v>
                </c:pt>
                <c:pt idx="1980">
                  <c:v>198.1</c:v>
                </c:pt>
                <c:pt idx="1981">
                  <c:v>198.2</c:v>
                </c:pt>
                <c:pt idx="1982">
                  <c:v>198.3</c:v>
                </c:pt>
                <c:pt idx="1983">
                  <c:v>198.4</c:v>
                </c:pt>
                <c:pt idx="1984">
                  <c:v>198.5</c:v>
                </c:pt>
                <c:pt idx="1985">
                  <c:v>198.6</c:v>
                </c:pt>
                <c:pt idx="1986">
                  <c:v>198.7</c:v>
                </c:pt>
                <c:pt idx="1987">
                  <c:v>198.8</c:v>
                </c:pt>
                <c:pt idx="1988">
                  <c:v>198.9</c:v>
                </c:pt>
                <c:pt idx="1989">
                  <c:v>199</c:v>
                </c:pt>
                <c:pt idx="1990">
                  <c:v>199.1</c:v>
                </c:pt>
                <c:pt idx="1991">
                  <c:v>199.2</c:v>
                </c:pt>
                <c:pt idx="1992">
                  <c:v>199.3</c:v>
                </c:pt>
                <c:pt idx="1993">
                  <c:v>199.4</c:v>
                </c:pt>
                <c:pt idx="1994">
                  <c:v>199.5</c:v>
                </c:pt>
                <c:pt idx="1995">
                  <c:v>199.6</c:v>
                </c:pt>
                <c:pt idx="1996">
                  <c:v>199.7</c:v>
                </c:pt>
                <c:pt idx="1997">
                  <c:v>199.8</c:v>
                </c:pt>
                <c:pt idx="1998">
                  <c:v>199.9</c:v>
                </c:pt>
                <c:pt idx="1999">
                  <c:v>200</c:v>
                </c:pt>
                <c:pt idx="2000">
                  <c:v>200.1</c:v>
                </c:pt>
                <c:pt idx="2001">
                  <c:v>200.2</c:v>
                </c:pt>
                <c:pt idx="2002">
                  <c:v>200.3</c:v>
                </c:pt>
                <c:pt idx="2003">
                  <c:v>200.4</c:v>
                </c:pt>
                <c:pt idx="2004">
                  <c:v>200.5</c:v>
                </c:pt>
                <c:pt idx="2005">
                  <c:v>200.6</c:v>
                </c:pt>
                <c:pt idx="2006">
                  <c:v>200.7</c:v>
                </c:pt>
                <c:pt idx="2007">
                  <c:v>200.8</c:v>
                </c:pt>
                <c:pt idx="2008">
                  <c:v>200.9</c:v>
                </c:pt>
                <c:pt idx="2009">
                  <c:v>201</c:v>
                </c:pt>
                <c:pt idx="2010">
                  <c:v>201.1</c:v>
                </c:pt>
                <c:pt idx="2011">
                  <c:v>201.2</c:v>
                </c:pt>
                <c:pt idx="2012">
                  <c:v>201.3</c:v>
                </c:pt>
                <c:pt idx="2013">
                  <c:v>201.4</c:v>
                </c:pt>
                <c:pt idx="2014">
                  <c:v>201.5</c:v>
                </c:pt>
                <c:pt idx="2015">
                  <c:v>201.6</c:v>
                </c:pt>
                <c:pt idx="2016">
                  <c:v>201.7</c:v>
                </c:pt>
                <c:pt idx="2017">
                  <c:v>201.8</c:v>
                </c:pt>
                <c:pt idx="2018">
                  <c:v>201.9</c:v>
                </c:pt>
                <c:pt idx="2019">
                  <c:v>202</c:v>
                </c:pt>
                <c:pt idx="2020">
                  <c:v>202.1</c:v>
                </c:pt>
                <c:pt idx="2021">
                  <c:v>202.2</c:v>
                </c:pt>
                <c:pt idx="2022">
                  <c:v>202.3</c:v>
                </c:pt>
                <c:pt idx="2023">
                  <c:v>202.4</c:v>
                </c:pt>
                <c:pt idx="2024">
                  <c:v>202.5</c:v>
                </c:pt>
                <c:pt idx="2025">
                  <c:v>202.6</c:v>
                </c:pt>
                <c:pt idx="2026">
                  <c:v>202.7</c:v>
                </c:pt>
                <c:pt idx="2027">
                  <c:v>202.8</c:v>
                </c:pt>
                <c:pt idx="2028">
                  <c:v>202.9</c:v>
                </c:pt>
                <c:pt idx="2029">
                  <c:v>203</c:v>
                </c:pt>
                <c:pt idx="2030">
                  <c:v>203.1</c:v>
                </c:pt>
                <c:pt idx="2031">
                  <c:v>203.2</c:v>
                </c:pt>
                <c:pt idx="2032">
                  <c:v>203.3</c:v>
                </c:pt>
                <c:pt idx="2033">
                  <c:v>203.4</c:v>
                </c:pt>
                <c:pt idx="2034">
                  <c:v>203.5</c:v>
                </c:pt>
                <c:pt idx="2035">
                  <c:v>203.6</c:v>
                </c:pt>
                <c:pt idx="2036">
                  <c:v>203.7</c:v>
                </c:pt>
                <c:pt idx="2037">
                  <c:v>203.8</c:v>
                </c:pt>
                <c:pt idx="2038">
                  <c:v>203.9</c:v>
                </c:pt>
                <c:pt idx="2039">
                  <c:v>204</c:v>
                </c:pt>
                <c:pt idx="2040">
                  <c:v>204.1</c:v>
                </c:pt>
                <c:pt idx="2041">
                  <c:v>204.2</c:v>
                </c:pt>
                <c:pt idx="2042">
                  <c:v>204.3</c:v>
                </c:pt>
                <c:pt idx="2043">
                  <c:v>204.4</c:v>
                </c:pt>
                <c:pt idx="2044">
                  <c:v>204.5</c:v>
                </c:pt>
                <c:pt idx="2045">
                  <c:v>204.6</c:v>
                </c:pt>
                <c:pt idx="2046">
                  <c:v>204.7</c:v>
                </c:pt>
                <c:pt idx="2047">
                  <c:v>204.8</c:v>
                </c:pt>
                <c:pt idx="2048">
                  <c:v>204.9</c:v>
                </c:pt>
                <c:pt idx="2049">
                  <c:v>205</c:v>
                </c:pt>
                <c:pt idx="2050">
                  <c:v>205.1</c:v>
                </c:pt>
                <c:pt idx="2051">
                  <c:v>205.2</c:v>
                </c:pt>
                <c:pt idx="2052">
                  <c:v>205.3</c:v>
                </c:pt>
                <c:pt idx="2053">
                  <c:v>205.4</c:v>
                </c:pt>
                <c:pt idx="2054">
                  <c:v>205.5</c:v>
                </c:pt>
                <c:pt idx="2055">
                  <c:v>205.6</c:v>
                </c:pt>
                <c:pt idx="2056">
                  <c:v>205.7</c:v>
                </c:pt>
                <c:pt idx="2057">
                  <c:v>205.8</c:v>
                </c:pt>
                <c:pt idx="2058">
                  <c:v>205.9</c:v>
                </c:pt>
                <c:pt idx="2059">
                  <c:v>206</c:v>
                </c:pt>
                <c:pt idx="2060">
                  <c:v>206.1</c:v>
                </c:pt>
                <c:pt idx="2061">
                  <c:v>206.2</c:v>
                </c:pt>
                <c:pt idx="2062">
                  <c:v>206.3</c:v>
                </c:pt>
                <c:pt idx="2063">
                  <c:v>206.4</c:v>
                </c:pt>
                <c:pt idx="2064">
                  <c:v>206.5</c:v>
                </c:pt>
                <c:pt idx="2065">
                  <c:v>206.6</c:v>
                </c:pt>
                <c:pt idx="2066">
                  <c:v>206.7</c:v>
                </c:pt>
                <c:pt idx="2067">
                  <c:v>206.8</c:v>
                </c:pt>
                <c:pt idx="2068">
                  <c:v>206.9</c:v>
                </c:pt>
                <c:pt idx="2069">
                  <c:v>207</c:v>
                </c:pt>
                <c:pt idx="2070">
                  <c:v>207.1</c:v>
                </c:pt>
                <c:pt idx="2071">
                  <c:v>207.2</c:v>
                </c:pt>
                <c:pt idx="2072">
                  <c:v>207.3</c:v>
                </c:pt>
                <c:pt idx="2073">
                  <c:v>207.4</c:v>
                </c:pt>
                <c:pt idx="2074">
                  <c:v>207.5</c:v>
                </c:pt>
                <c:pt idx="2075">
                  <c:v>207.6</c:v>
                </c:pt>
                <c:pt idx="2076">
                  <c:v>207.7</c:v>
                </c:pt>
                <c:pt idx="2077">
                  <c:v>207.8</c:v>
                </c:pt>
                <c:pt idx="2078">
                  <c:v>207.9</c:v>
                </c:pt>
                <c:pt idx="2079">
                  <c:v>208</c:v>
                </c:pt>
                <c:pt idx="2080">
                  <c:v>208.1</c:v>
                </c:pt>
                <c:pt idx="2081">
                  <c:v>208.2</c:v>
                </c:pt>
                <c:pt idx="2082">
                  <c:v>208.3</c:v>
                </c:pt>
                <c:pt idx="2083">
                  <c:v>208.4</c:v>
                </c:pt>
                <c:pt idx="2084">
                  <c:v>208.5</c:v>
                </c:pt>
                <c:pt idx="2085">
                  <c:v>208.6</c:v>
                </c:pt>
                <c:pt idx="2086">
                  <c:v>208.7</c:v>
                </c:pt>
                <c:pt idx="2087">
                  <c:v>208.8</c:v>
                </c:pt>
                <c:pt idx="2088">
                  <c:v>208.9</c:v>
                </c:pt>
                <c:pt idx="2089">
                  <c:v>209</c:v>
                </c:pt>
                <c:pt idx="2090">
                  <c:v>209.1</c:v>
                </c:pt>
                <c:pt idx="2091">
                  <c:v>209.2</c:v>
                </c:pt>
                <c:pt idx="2092">
                  <c:v>209.3</c:v>
                </c:pt>
                <c:pt idx="2093">
                  <c:v>209.4</c:v>
                </c:pt>
                <c:pt idx="2094">
                  <c:v>209.5</c:v>
                </c:pt>
                <c:pt idx="2095">
                  <c:v>209.6</c:v>
                </c:pt>
                <c:pt idx="2096">
                  <c:v>209.7</c:v>
                </c:pt>
                <c:pt idx="2097">
                  <c:v>209.8</c:v>
                </c:pt>
                <c:pt idx="2098">
                  <c:v>209.9</c:v>
                </c:pt>
                <c:pt idx="2099">
                  <c:v>210</c:v>
                </c:pt>
                <c:pt idx="2100">
                  <c:v>210.1</c:v>
                </c:pt>
                <c:pt idx="2101">
                  <c:v>210.2</c:v>
                </c:pt>
                <c:pt idx="2102">
                  <c:v>210.3</c:v>
                </c:pt>
                <c:pt idx="2103">
                  <c:v>210.4</c:v>
                </c:pt>
                <c:pt idx="2104">
                  <c:v>210.5</c:v>
                </c:pt>
                <c:pt idx="2105">
                  <c:v>210.6</c:v>
                </c:pt>
                <c:pt idx="2106">
                  <c:v>210.7</c:v>
                </c:pt>
                <c:pt idx="2107">
                  <c:v>210.8</c:v>
                </c:pt>
                <c:pt idx="2108">
                  <c:v>210.9</c:v>
                </c:pt>
                <c:pt idx="2109">
                  <c:v>211</c:v>
                </c:pt>
                <c:pt idx="2110">
                  <c:v>211.1</c:v>
                </c:pt>
                <c:pt idx="2111">
                  <c:v>211.2</c:v>
                </c:pt>
                <c:pt idx="2112">
                  <c:v>211.3</c:v>
                </c:pt>
                <c:pt idx="2113">
                  <c:v>211.4</c:v>
                </c:pt>
                <c:pt idx="2114">
                  <c:v>211.5</c:v>
                </c:pt>
                <c:pt idx="2115">
                  <c:v>211.6</c:v>
                </c:pt>
                <c:pt idx="2116">
                  <c:v>211.7</c:v>
                </c:pt>
                <c:pt idx="2117">
                  <c:v>211.8</c:v>
                </c:pt>
                <c:pt idx="2118">
                  <c:v>211.9</c:v>
                </c:pt>
                <c:pt idx="2119">
                  <c:v>212</c:v>
                </c:pt>
                <c:pt idx="2120">
                  <c:v>212.1</c:v>
                </c:pt>
                <c:pt idx="2121">
                  <c:v>212.2</c:v>
                </c:pt>
                <c:pt idx="2122">
                  <c:v>212.3</c:v>
                </c:pt>
                <c:pt idx="2123">
                  <c:v>212.4</c:v>
                </c:pt>
                <c:pt idx="2124">
                  <c:v>212.5</c:v>
                </c:pt>
                <c:pt idx="2125">
                  <c:v>212.6</c:v>
                </c:pt>
                <c:pt idx="2126">
                  <c:v>212.7</c:v>
                </c:pt>
                <c:pt idx="2127">
                  <c:v>212.8</c:v>
                </c:pt>
                <c:pt idx="2128">
                  <c:v>212.9</c:v>
                </c:pt>
                <c:pt idx="2129">
                  <c:v>213</c:v>
                </c:pt>
                <c:pt idx="2130">
                  <c:v>213.1</c:v>
                </c:pt>
                <c:pt idx="2131">
                  <c:v>213.2</c:v>
                </c:pt>
                <c:pt idx="2132">
                  <c:v>213.3</c:v>
                </c:pt>
                <c:pt idx="2133">
                  <c:v>213.4</c:v>
                </c:pt>
                <c:pt idx="2134">
                  <c:v>213.5</c:v>
                </c:pt>
                <c:pt idx="2135">
                  <c:v>213.6</c:v>
                </c:pt>
                <c:pt idx="2136">
                  <c:v>213.7</c:v>
                </c:pt>
                <c:pt idx="2137">
                  <c:v>213.8</c:v>
                </c:pt>
                <c:pt idx="2138">
                  <c:v>213.9</c:v>
                </c:pt>
                <c:pt idx="2139">
                  <c:v>214</c:v>
                </c:pt>
                <c:pt idx="2140">
                  <c:v>214.1</c:v>
                </c:pt>
                <c:pt idx="2141">
                  <c:v>214.2</c:v>
                </c:pt>
                <c:pt idx="2142">
                  <c:v>214.3</c:v>
                </c:pt>
                <c:pt idx="2143">
                  <c:v>214.4</c:v>
                </c:pt>
                <c:pt idx="2144">
                  <c:v>214.5</c:v>
                </c:pt>
                <c:pt idx="2145">
                  <c:v>214.6</c:v>
                </c:pt>
                <c:pt idx="2146">
                  <c:v>214.7</c:v>
                </c:pt>
                <c:pt idx="2147">
                  <c:v>214.8</c:v>
                </c:pt>
                <c:pt idx="2148">
                  <c:v>214.9</c:v>
                </c:pt>
                <c:pt idx="2149">
                  <c:v>215</c:v>
                </c:pt>
                <c:pt idx="2150">
                  <c:v>215.1</c:v>
                </c:pt>
                <c:pt idx="2151">
                  <c:v>215.2</c:v>
                </c:pt>
                <c:pt idx="2152">
                  <c:v>215.3</c:v>
                </c:pt>
                <c:pt idx="2153">
                  <c:v>215.4</c:v>
                </c:pt>
                <c:pt idx="2154">
                  <c:v>215.5</c:v>
                </c:pt>
                <c:pt idx="2155">
                  <c:v>215.6</c:v>
                </c:pt>
                <c:pt idx="2156">
                  <c:v>215.7</c:v>
                </c:pt>
                <c:pt idx="2157">
                  <c:v>215.8</c:v>
                </c:pt>
                <c:pt idx="2158">
                  <c:v>215.9</c:v>
                </c:pt>
                <c:pt idx="2159">
                  <c:v>216</c:v>
                </c:pt>
                <c:pt idx="2160">
                  <c:v>216.1</c:v>
                </c:pt>
                <c:pt idx="2161">
                  <c:v>216.2</c:v>
                </c:pt>
                <c:pt idx="2162">
                  <c:v>216.3</c:v>
                </c:pt>
                <c:pt idx="2163">
                  <c:v>216.4</c:v>
                </c:pt>
                <c:pt idx="2164">
                  <c:v>216.5</c:v>
                </c:pt>
                <c:pt idx="2165">
                  <c:v>216.6</c:v>
                </c:pt>
                <c:pt idx="2166">
                  <c:v>216.7</c:v>
                </c:pt>
                <c:pt idx="2167">
                  <c:v>216.8</c:v>
                </c:pt>
                <c:pt idx="2168">
                  <c:v>216.9</c:v>
                </c:pt>
                <c:pt idx="2169">
                  <c:v>217</c:v>
                </c:pt>
                <c:pt idx="2170">
                  <c:v>217.1</c:v>
                </c:pt>
                <c:pt idx="2171">
                  <c:v>217.2</c:v>
                </c:pt>
                <c:pt idx="2172">
                  <c:v>217.3</c:v>
                </c:pt>
                <c:pt idx="2173">
                  <c:v>217.4</c:v>
                </c:pt>
                <c:pt idx="2174">
                  <c:v>217.5</c:v>
                </c:pt>
                <c:pt idx="2175">
                  <c:v>217.6</c:v>
                </c:pt>
                <c:pt idx="2176">
                  <c:v>217.7</c:v>
                </c:pt>
                <c:pt idx="2177">
                  <c:v>217.8</c:v>
                </c:pt>
                <c:pt idx="2178">
                  <c:v>217.9</c:v>
                </c:pt>
                <c:pt idx="2179">
                  <c:v>218</c:v>
                </c:pt>
                <c:pt idx="2180">
                  <c:v>218.1</c:v>
                </c:pt>
                <c:pt idx="2181">
                  <c:v>218.2</c:v>
                </c:pt>
                <c:pt idx="2182">
                  <c:v>218.3</c:v>
                </c:pt>
                <c:pt idx="2183">
                  <c:v>218.4</c:v>
                </c:pt>
                <c:pt idx="2184">
                  <c:v>218.5</c:v>
                </c:pt>
                <c:pt idx="2185">
                  <c:v>218.6</c:v>
                </c:pt>
                <c:pt idx="2186">
                  <c:v>218.7</c:v>
                </c:pt>
                <c:pt idx="2187">
                  <c:v>218.8</c:v>
                </c:pt>
                <c:pt idx="2188">
                  <c:v>218.9</c:v>
                </c:pt>
                <c:pt idx="2189">
                  <c:v>219</c:v>
                </c:pt>
                <c:pt idx="2190">
                  <c:v>219.1</c:v>
                </c:pt>
                <c:pt idx="2191">
                  <c:v>219.2</c:v>
                </c:pt>
                <c:pt idx="2192">
                  <c:v>219.3</c:v>
                </c:pt>
                <c:pt idx="2193">
                  <c:v>219.4</c:v>
                </c:pt>
                <c:pt idx="2194">
                  <c:v>219.5</c:v>
                </c:pt>
                <c:pt idx="2195">
                  <c:v>219.6</c:v>
                </c:pt>
                <c:pt idx="2196">
                  <c:v>219.7</c:v>
                </c:pt>
                <c:pt idx="2197">
                  <c:v>219.8</c:v>
                </c:pt>
                <c:pt idx="2198">
                  <c:v>219.9</c:v>
                </c:pt>
                <c:pt idx="2199">
                  <c:v>220</c:v>
                </c:pt>
                <c:pt idx="2200">
                  <c:v>220.1</c:v>
                </c:pt>
                <c:pt idx="2201">
                  <c:v>220.2</c:v>
                </c:pt>
                <c:pt idx="2202">
                  <c:v>220.3</c:v>
                </c:pt>
                <c:pt idx="2203">
                  <c:v>220.4</c:v>
                </c:pt>
                <c:pt idx="2204">
                  <c:v>220.5</c:v>
                </c:pt>
                <c:pt idx="2205">
                  <c:v>220.6</c:v>
                </c:pt>
                <c:pt idx="2206">
                  <c:v>220.7</c:v>
                </c:pt>
                <c:pt idx="2207">
                  <c:v>220.8</c:v>
                </c:pt>
                <c:pt idx="2208">
                  <c:v>220.9</c:v>
                </c:pt>
                <c:pt idx="2209">
                  <c:v>221</c:v>
                </c:pt>
                <c:pt idx="2210">
                  <c:v>221.1</c:v>
                </c:pt>
                <c:pt idx="2211">
                  <c:v>221.2</c:v>
                </c:pt>
                <c:pt idx="2212">
                  <c:v>221.3</c:v>
                </c:pt>
                <c:pt idx="2213">
                  <c:v>221.4</c:v>
                </c:pt>
                <c:pt idx="2214">
                  <c:v>221.5</c:v>
                </c:pt>
                <c:pt idx="2215">
                  <c:v>221.6</c:v>
                </c:pt>
                <c:pt idx="2216">
                  <c:v>221.7</c:v>
                </c:pt>
                <c:pt idx="2217">
                  <c:v>221.8</c:v>
                </c:pt>
                <c:pt idx="2218">
                  <c:v>221.9</c:v>
                </c:pt>
                <c:pt idx="2219">
                  <c:v>222</c:v>
                </c:pt>
                <c:pt idx="2220">
                  <c:v>222.1</c:v>
                </c:pt>
                <c:pt idx="2221">
                  <c:v>222.2</c:v>
                </c:pt>
                <c:pt idx="2222">
                  <c:v>222.3</c:v>
                </c:pt>
                <c:pt idx="2223">
                  <c:v>222.4</c:v>
                </c:pt>
                <c:pt idx="2224">
                  <c:v>222.5</c:v>
                </c:pt>
                <c:pt idx="2225">
                  <c:v>222.6</c:v>
                </c:pt>
                <c:pt idx="2226">
                  <c:v>222.7</c:v>
                </c:pt>
                <c:pt idx="2227">
                  <c:v>222.8</c:v>
                </c:pt>
                <c:pt idx="2228">
                  <c:v>222.9</c:v>
                </c:pt>
                <c:pt idx="2229">
                  <c:v>223</c:v>
                </c:pt>
                <c:pt idx="2230">
                  <c:v>223.1</c:v>
                </c:pt>
                <c:pt idx="2231">
                  <c:v>223.2</c:v>
                </c:pt>
                <c:pt idx="2232">
                  <c:v>223.3</c:v>
                </c:pt>
                <c:pt idx="2233">
                  <c:v>223.4</c:v>
                </c:pt>
                <c:pt idx="2234">
                  <c:v>223.5</c:v>
                </c:pt>
                <c:pt idx="2235">
                  <c:v>223.6</c:v>
                </c:pt>
                <c:pt idx="2236">
                  <c:v>223.7</c:v>
                </c:pt>
                <c:pt idx="2237">
                  <c:v>223.8</c:v>
                </c:pt>
                <c:pt idx="2238">
                  <c:v>223.9</c:v>
                </c:pt>
                <c:pt idx="2239">
                  <c:v>224</c:v>
                </c:pt>
                <c:pt idx="2240">
                  <c:v>224.1</c:v>
                </c:pt>
                <c:pt idx="2241">
                  <c:v>224.2</c:v>
                </c:pt>
                <c:pt idx="2242">
                  <c:v>224.3</c:v>
                </c:pt>
                <c:pt idx="2243">
                  <c:v>224.4</c:v>
                </c:pt>
                <c:pt idx="2244">
                  <c:v>224.5</c:v>
                </c:pt>
                <c:pt idx="2245">
                  <c:v>224.6</c:v>
                </c:pt>
                <c:pt idx="2246">
                  <c:v>224.7</c:v>
                </c:pt>
                <c:pt idx="2247">
                  <c:v>224.8</c:v>
                </c:pt>
                <c:pt idx="2248">
                  <c:v>224.9</c:v>
                </c:pt>
                <c:pt idx="2249">
                  <c:v>225</c:v>
                </c:pt>
                <c:pt idx="2250">
                  <c:v>225.1</c:v>
                </c:pt>
                <c:pt idx="2251">
                  <c:v>225.2</c:v>
                </c:pt>
                <c:pt idx="2252">
                  <c:v>225.3</c:v>
                </c:pt>
                <c:pt idx="2253">
                  <c:v>225.4</c:v>
                </c:pt>
                <c:pt idx="2254">
                  <c:v>225.5</c:v>
                </c:pt>
                <c:pt idx="2255">
                  <c:v>225.6</c:v>
                </c:pt>
                <c:pt idx="2256">
                  <c:v>225.7</c:v>
                </c:pt>
                <c:pt idx="2257">
                  <c:v>225.8</c:v>
                </c:pt>
                <c:pt idx="2258">
                  <c:v>225.9</c:v>
                </c:pt>
                <c:pt idx="2259">
                  <c:v>226</c:v>
                </c:pt>
                <c:pt idx="2260">
                  <c:v>226.1</c:v>
                </c:pt>
                <c:pt idx="2261">
                  <c:v>226.2</c:v>
                </c:pt>
                <c:pt idx="2262">
                  <c:v>226.3</c:v>
                </c:pt>
                <c:pt idx="2263">
                  <c:v>226.4</c:v>
                </c:pt>
                <c:pt idx="2264">
                  <c:v>226.5</c:v>
                </c:pt>
                <c:pt idx="2265">
                  <c:v>226.6</c:v>
                </c:pt>
                <c:pt idx="2266">
                  <c:v>226.7</c:v>
                </c:pt>
                <c:pt idx="2267">
                  <c:v>226.8</c:v>
                </c:pt>
                <c:pt idx="2268">
                  <c:v>226.9</c:v>
                </c:pt>
                <c:pt idx="2269">
                  <c:v>227</c:v>
                </c:pt>
                <c:pt idx="2270">
                  <c:v>227.1</c:v>
                </c:pt>
                <c:pt idx="2271">
                  <c:v>227.2</c:v>
                </c:pt>
                <c:pt idx="2272">
                  <c:v>227.3</c:v>
                </c:pt>
                <c:pt idx="2273">
                  <c:v>227.4</c:v>
                </c:pt>
                <c:pt idx="2274">
                  <c:v>227.5</c:v>
                </c:pt>
                <c:pt idx="2275">
                  <c:v>227.6</c:v>
                </c:pt>
                <c:pt idx="2276">
                  <c:v>227.7</c:v>
                </c:pt>
                <c:pt idx="2277">
                  <c:v>227.8</c:v>
                </c:pt>
                <c:pt idx="2278">
                  <c:v>227.9</c:v>
                </c:pt>
                <c:pt idx="2279">
                  <c:v>228</c:v>
                </c:pt>
                <c:pt idx="2280">
                  <c:v>228.1</c:v>
                </c:pt>
                <c:pt idx="2281">
                  <c:v>228.2</c:v>
                </c:pt>
                <c:pt idx="2282">
                  <c:v>228.3</c:v>
                </c:pt>
                <c:pt idx="2283">
                  <c:v>228.4</c:v>
                </c:pt>
                <c:pt idx="2284">
                  <c:v>228.5</c:v>
                </c:pt>
                <c:pt idx="2285">
                  <c:v>228.6</c:v>
                </c:pt>
                <c:pt idx="2286">
                  <c:v>228.7</c:v>
                </c:pt>
                <c:pt idx="2287">
                  <c:v>228.8</c:v>
                </c:pt>
                <c:pt idx="2288">
                  <c:v>228.9</c:v>
                </c:pt>
                <c:pt idx="2289">
                  <c:v>229</c:v>
                </c:pt>
                <c:pt idx="2290">
                  <c:v>229.1</c:v>
                </c:pt>
                <c:pt idx="2291">
                  <c:v>229.2</c:v>
                </c:pt>
                <c:pt idx="2292">
                  <c:v>229.3</c:v>
                </c:pt>
                <c:pt idx="2293">
                  <c:v>229.4</c:v>
                </c:pt>
                <c:pt idx="2294">
                  <c:v>229.5</c:v>
                </c:pt>
                <c:pt idx="2295">
                  <c:v>229.6</c:v>
                </c:pt>
                <c:pt idx="2296">
                  <c:v>229.7</c:v>
                </c:pt>
                <c:pt idx="2297">
                  <c:v>229.8</c:v>
                </c:pt>
                <c:pt idx="2298">
                  <c:v>229.9</c:v>
                </c:pt>
                <c:pt idx="2299">
                  <c:v>230</c:v>
                </c:pt>
                <c:pt idx="2300">
                  <c:v>230.1</c:v>
                </c:pt>
                <c:pt idx="2301">
                  <c:v>230.2</c:v>
                </c:pt>
                <c:pt idx="2302">
                  <c:v>230.3</c:v>
                </c:pt>
                <c:pt idx="2303">
                  <c:v>230.4</c:v>
                </c:pt>
                <c:pt idx="2304">
                  <c:v>230.5</c:v>
                </c:pt>
                <c:pt idx="2305">
                  <c:v>230.6</c:v>
                </c:pt>
                <c:pt idx="2306">
                  <c:v>230.7</c:v>
                </c:pt>
                <c:pt idx="2307">
                  <c:v>230.8</c:v>
                </c:pt>
                <c:pt idx="2308">
                  <c:v>230.9</c:v>
                </c:pt>
                <c:pt idx="2309">
                  <c:v>231</c:v>
                </c:pt>
                <c:pt idx="2310">
                  <c:v>231.1</c:v>
                </c:pt>
                <c:pt idx="2311">
                  <c:v>231.2</c:v>
                </c:pt>
                <c:pt idx="2312">
                  <c:v>231.3</c:v>
                </c:pt>
                <c:pt idx="2313">
                  <c:v>231.4</c:v>
                </c:pt>
                <c:pt idx="2314">
                  <c:v>231.5</c:v>
                </c:pt>
                <c:pt idx="2315">
                  <c:v>231.6</c:v>
                </c:pt>
                <c:pt idx="2316">
                  <c:v>231.7</c:v>
                </c:pt>
                <c:pt idx="2317">
                  <c:v>231.8</c:v>
                </c:pt>
                <c:pt idx="2318">
                  <c:v>231.9</c:v>
                </c:pt>
                <c:pt idx="2319">
                  <c:v>232</c:v>
                </c:pt>
                <c:pt idx="2320">
                  <c:v>232.1</c:v>
                </c:pt>
                <c:pt idx="2321">
                  <c:v>232.2</c:v>
                </c:pt>
                <c:pt idx="2322">
                  <c:v>232.3</c:v>
                </c:pt>
                <c:pt idx="2323">
                  <c:v>232.4</c:v>
                </c:pt>
                <c:pt idx="2324">
                  <c:v>232.5</c:v>
                </c:pt>
                <c:pt idx="2325">
                  <c:v>232.6</c:v>
                </c:pt>
                <c:pt idx="2326">
                  <c:v>232.7</c:v>
                </c:pt>
                <c:pt idx="2327">
                  <c:v>232.8</c:v>
                </c:pt>
                <c:pt idx="2328">
                  <c:v>232.9</c:v>
                </c:pt>
                <c:pt idx="2329">
                  <c:v>233</c:v>
                </c:pt>
                <c:pt idx="2330">
                  <c:v>233.1</c:v>
                </c:pt>
                <c:pt idx="2331">
                  <c:v>233.2</c:v>
                </c:pt>
                <c:pt idx="2332">
                  <c:v>233.3</c:v>
                </c:pt>
                <c:pt idx="2333">
                  <c:v>233.4</c:v>
                </c:pt>
                <c:pt idx="2334">
                  <c:v>233.5</c:v>
                </c:pt>
                <c:pt idx="2335">
                  <c:v>233.6</c:v>
                </c:pt>
                <c:pt idx="2336">
                  <c:v>233.7</c:v>
                </c:pt>
                <c:pt idx="2337">
                  <c:v>233.8</c:v>
                </c:pt>
                <c:pt idx="2338">
                  <c:v>233.9</c:v>
                </c:pt>
                <c:pt idx="2339">
                  <c:v>234</c:v>
                </c:pt>
                <c:pt idx="2340">
                  <c:v>234.1</c:v>
                </c:pt>
                <c:pt idx="2341">
                  <c:v>234.2</c:v>
                </c:pt>
                <c:pt idx="2342">
                  <c:v>234.3</c:v>
                </c:pt>
                <c:pt idx="2343">
                  <c:v>234.4</c:v>
                </c:pt>
                <c:pt idx="2344">
                  <c:v>234.5</c:v>
                </c:pt>
                <c:pt idx="2345">
                  <c:v>234.6</c:v>
                </c:pt>
                <c:pt idx="2346">
                  <c:v>234.7</c:v>
                </c:pt>
                <c:pt idx="2347">
                  <c:v>234.8</c:v>
                </c:pt>
                <c:pt idx="2348">
                  <c:v>234.9</c:v>
                </c:pt>
                <c:pt idx="2349">
                  <c:v>235</c:v>
                </c:pt>
                <c:pt idx="2350">
                  <c:v>235.1</c:v>
                </c:pt>
                <c:pt idx="2351">
                  <c:v>235.2</c:v>
                </c:pt>
                <c:pt idx="2352">
                  <c:v>235.3</c:v>
                </c:pt>
                <c:pt idx="2353">
                  <c:v>235.4</c:v>
                </c:pt>
                <c:pt idx="2354">
                  <c:v>235.5</c:v>
                </c:pt>
                <c:pt idx="2355">
                  <c:v>235.6</c:v>
                </c:pt>
                <c:pt idx="2356">
                  <c:v>235.7</c:v>
                </c:pt>
                <c:pt idx="2357">
                  <c:v>235.8</c:v>
                </c:pt>
                <c:pt idx="2358">
                  <c:v>235.9</c:v>
                </c:pt>
                <c:pt idx="2359">
                  <c:v>236</c:v>
                </c:pt>
                <c:pt idx="2360">
                  <c:v>236.1</c:v>
                </c:pt>
                <c:pt idx="2361">
                  <c:v>236.2</c:v>
                </c:pt>
                <c:pt idx="2362">
                  <c:v>236.3</c:v>
                </c:pt>
                <c:pt idx="2363">
                  <c:v>236.4</c:v>
                </c:pt>
                <c:pt idx="2364">
                  <c:v>236.5</c:v>
                </c:pt>
                <c:pt idx="2365">
                  <c:v>236.6</c:v>
                </c:pt>
                <c:pt idx="2366">
                  <c:v>236.7</c:v>
                </c:pt>
                <c:pt idx="2367">
                  <c:v>236.8</c:v>
                </c:pt>
                <c:pt idx="2368">
                  <c:v>236.9</c:v>
                </c:pt>
                <c:pt idx="2369">
                  <c:v>237</c:v>
                </c:pt>
                <c:pt idx="2370">
                  <c:v>237.1</c:v>
                </c:pt>
                <c:pt idx="2371">
                  <c:v>237.2</c:v>
                </c:pt>
                <c:pt idx="2372">
                  <c:v>237.3</c:v>
                </c:pt>
                <c:pt idx="2373">
                  <c:v>237.4</c:v>
                </c:pt>
                <c:pt idx="2374">
                  <c:v>237.5</c:v>
                </c:pt>
                <c:pt idx="2375">
                  <c:v>237.6</c:v>
                </c:pt>
                <c:pt idx="2376">
                  <c:v>237.7</c:v>
                </c:pt>
                <c:pt idx="2377">
                  <c:v>237.8</c:v>
                </c:pt>
                <c:pt idx="2378">
                  <c:v>237.9</c:v>
                </c:pt>
                <c:pt idx="2379">
                  <c:v>238</c:v>
                </c:pt>
                <c:pt idx="2380">
                  <c:v>238.1</c:v>
                </c:pt>
                <c:pt idx="2381">
                  <c:v>238.2</c:v>
                </c:pt>
                <c:pt idx="2382">
                  <c:v>238.3</c:v>
                </c:pt>
                <c:pt idx="2383">
                  <c:v>238.4</c:v>
                </c:pt>
                <c:pt idx="2384">
                  <c:v>238.5</c:v>
                </c:pt>
                <c:pt idx="2385">
                  <c:v>238.6</c:v>
                </c:pt>
                <c:pt idx="2386">
                  <c:v>238.7</c:v>
                </c:pt>
                <c:pt idx="2387">
                  <c:v>238.8</c:v>
                </c:pt>
                <c:pt idx="2388">
                  <c:v>238.9</c:v>
                </c:pt>
                <c:pt idx="2389">
                  <c:v>239</c:v>
                </c:pt>
                <c:pt idx="2390">
                  <c:v>239.1</c:v>
                </c:pt>
                <c:pt idx="2391">
                  <c:v>239.2</c:v>
                </c:pt>
                <c:pt idx="2392">
                  <c:v>239.3</c:v>
                </c:pt>
                <c:pt idx="2393">
                  <c:v>239.4</c:v>
                </c:pt>
                <c:pt idx="2394">
                  <c:v>239.5</c:v>
                </c:pt>
                <c:pt idx="2395">
                  <c:v>239.6</c:v>
                </c:pt>
                <c:pt idx="2396">
                  <c:v>239.7</c:v>
                </c:pt>
                <c:pt idx="2397">
                  <c:v>239.8</c:v>
                </c:pt>
                <c:pt idx="2398">
                  <c:v>239.9</c:v>
                </c:pt>
                <c:pt idx="2399">
                  <c:v>240</c:v>
                </c:pt>
                <c:pt idx="2400">
                  <c:v>240.1</c:v>
                </c:pt>
                <c:pt idx="2401">
                  <c:v>240.2</c:v>
                </c:pt>
                <c:pt idx="2402">
                  <c:v>240.3</c:v>
                </c:pt>
                <c:pt idx="2403">
                  <c:v>240.4</c:v>
                </c:pt>
                <c:pt idx="2404">
                  <c:v>240.5</c:v>
                </c:pt>
                <c:pt idx="2405">
                  <c:v>240.6</c:v>
                </c:pt>
                <c:pt idx="2406">
                  <c:v>240.7</c:v>
                </c:pt>
                <c:pt idx="2407">
                  <c:v>240.8</c:v>
                </c:pt>
                <c:pt idx="2408">
                  <c:v>240.9</c:v>
                </c:pt>
                <c:pt idx="2409">
                  <c:v>241</c:v>
                </c:pt>
                <c:pt idx="2410">
                  <c:v>241.1</c:v>
                </c:pt>
                <c:pt idx="2411">
                  <c:v>241.2</c:v>
                </c:pt>
                <c:pt idx="2412">
                  <c:v>241.3</c:v>
                </c:pt>
                <c:pt idx="2413">
                  <c:v>241.4</c:v>
                </c:pt>
                <c:pt idx="2414">
                  <c:v>241.5</c:v>
                </c:pt>
                <c:pt idx="2415">
                  <c:v>241.6</c:v>
                </c:pt>
                <c:pt idx="2416">
                  <c:v>241.7</c:v>
                </c:pt>
                <c:pt idx="2417">
                  <c:v>241.8</c:v>
                </c:pt>
                <c:pt idx="2418">
                  <c:v>241.9</c:v>
                </c:pt>
                <c:pt idx="2419">
                  <c:v>242</c:v>
                </c:pt>
                <c:pt idx="2420">
                  <c:v>242.1</c:v>
                </c:pt>
                <c:pt idx="2421">
                  <c:v>242.2</c:v>
                </c:pt>
                <c:pt idx="2422">
                  <c:v>242.3</c:v>
                </c:pt>
                <c:pt idx="2423">
                  <c:v>242.4</c:v>
                </c:pt>
                <c:pt idx="2424">
                  <c:v>242.5</c:v>
                </c:pt>
                <c:pt idx="2425">
                  <c:v>242.6</c:v>
                </c:pt>
                <c:pt idx="2426">
                  <c:v>242.7</c:v>
                </c:pt>
                <c:pt idx="2427">
                  <c:v>242.8</c:v>
                </c:pt>
                <c:pt idx="2428">
                  <c:v>242.9</c:v>
                </c:pt>
                <c:pt idx="2429">
                  <c:v>243</c:v>
                </c:pt>
                <c:pt idx="2430">
                  <c:v>243.1</c:v>
                </c:pt>
                <c:pt idx="2431">
                  <c:v>243.2</c:v>
                </c:pt>
                <c:pt idx="2432">
                  <c:v>243.3</c:v>
                </c:pt>
                <c:pt idx="2433">
                  <c:v>243.4</c:v>
                </c:pt>
                <c:pt idx="2434">
                  <c:v>243.5</c:v>
                </c:pt>
                <c:pt idx="2435">
                  <c:v>243.6</c:v>
                </c:pt>
                <c:pt idx="2436">
                  <c:v>243.7</c:v>
                </c:pt>
                <c:pt idx="2437">
                  <c:v>243.8</c:v>
                </c:pt>
                <c:pt idx="2438">
                  <c:v>243.9</c:v>
                </c:pt>
                <c:pt idx="2439">
                  <c:v>244</c:v>
                </c:pt>
                <c:pt idx="2440">
                  <c:v>244.1</c:v>
                </c:pt>
                <c:pt idx="2441">
                  <c:v>244.2</c:v>
                </c:pt>
                <c:pt idx="2442">
                  <c:v>244.3</c:v>
                </c:pt>
                <c:pt idx="2443">
                  <c:v>244.4</c:v>
                </c:pt>
                <c:pt idx="2444">
                  <c:v>244.5</c:v>
                </c:pt>
                <c:pt idx="2445">
                  <c:v>244.6</c:v>
                </c:pt>
                <c:pt idx="2446">
                  <c:v>244.7</c:v>
                </c:pt>
                <c:pt idx="2447">
                  <c:v>244.8</c:v>
                </c:pt>
                <c:pt idx="2448">
                  <c:v>244.9</c:v>
                </c:pt>
                <c:pt idx="2449">
                  <c:v>245</c:v>
                </c:pt>
                <c:pt idx="2450">
                  <c:v>245.1</c:v>
                </c:pt>
                <c:pt idx="2451">
                  <c:v>245.2</c:v>
                </c:pt>
                <c:pt idx="2452">
                  <c:v>245.3</c:v>
                </c:pt>
                <c:pt idx="2453">
                  <c:v>245.4</c:v>
                </c:pt>
                <c:pt idx="2454">
                  <c:v>245.5</c:v>
                </c:pt>
                <c:pt idx="2455">
                  <c:v>245.6</c:v>
                </c:pt>
                <c:pt idx="2456">
                  <c:v>245.7</c:v>
                </c:pt>
                <c:pt idx="2457">
                  <c:v>245.8</c:v>
                </c:pt>
                <c:pt idx="2458">
                  <c:v>245.9</c:v>
                </c:pt>
                <c:pt idx="2459">
                  <c:v>246</c:v>
                </c:pt>
                <c:pt idx="2460">
                  <c:v>246.1</c:v>
                </c:pt>
                <c:pt idx="2461">
                  <c:v>246.2</c:v>
                </c:pt>
                <c:pt idx="2462">
                  <c:v>246.3</c:v>
                </c:pt>
                <c:pt idx="2463">
                  <c:v>246.4</c:v>
                </c:pt>
                <c:pt idx="2464">
                  <c:v>246.5</c:v>
                </c:pt>
                <c:pt idx="2465">
                  <c:v>246.6</c:v>
                </c:pt>
                <c:pt idx="2466">
                  <c:v>246.7</c:v>
                </c:pt>
                <c:pt idx="2467">
                  <c:v>246.8</c:v>
                </c:pt>
                <c:pt idx="2468">
                  <c:v>246.9</c:v>
                </c:pt>
                <c:pt idx="2469">
                  <c:v>247</c:v>
                </c:pt>
                <c:pt idx="2470">
                  <c:v>247.1</c:v>
                </c:pt>
                <c:pt idx="2471">
                  <c:v>247.2</c:v>
                </c:pt>
                <c:pt idx="2472">
                  <c:v>247.3</c:v>
                </c:pt>
                <c:pt idx="2473">
                  <c:v>247.4</c:v>
                </c:pt>
                <c:pt idx="2474">
                  <c:v>247.5</c:v>
                </c:pt>
                <c:pt idx="2475">
                  <c:v>247.6</c:v>
                </c:pt>
                <c:pt idx="2476">
                  <c:v>247.7</c:v>
                </c:pt>
                <c:pt idx="2477">
                  <c:v>247.8</c:v>
                </c:pt>
                <c:pt idx="2478">
                  <c:v>247.9</c:v>
                </c:pt>
                <c:pt idx="2479">
                  <c:v>248</c:v>
                </c:pt>
                <c:pt idx="2480">
                  <c:v>248.1</c:v>
                </c:pt>
                <c:pt idx="2481">
                  <c:v>248.2</c:v>
                </c:pt>
                <c:pt idx="2482">
                  <c:v>248.3</c:v>
                </c:pt>
                <c:pt idx="2483">
                  <c:v>248.4</c:v>
                </c:pt>
                <c:pt idx="2484">
                  <c:v>248.5</c:v>
                </c:pt>
                <c:pt idx="2485">
                  <c:v>248.6</c:v>
                </c:pt>
                <c:pt idx="2486">
                  <c:v>248.7</c:v>
                </c:pt>
                <c:pt idx="2487">
                  <c:v>248.8</c:v>
                </c:pt>
                <c:pt idx="2488">
                  <c:v>248.9</c:v>
                </c:pt>
                <c:pt idx="2489">
                  <c:v>249</c:v>
                </c:pt>
                <c:pt idx="2490">
                  <c:v>249.1</c:v>
                </c:pt>
                <c:pt idx="2491">
                  <c:v>249.2</c:v>
                </c:pt>
                <c:pt idx="2492">
                  <c:v>249.3</c:v>
                </c:pt>
                <c:pt idx="2493">
                  <c:v>249.4</c:v>
                </c:pt>
                <c:pt idx="2494">
                  <c:v>249.5</c:v>
                </c:pt>
                <c:pt idx="2495">
                  <c:v>249.6</c:v>
                </c:pt>
                <c:pt idx="2496">
                  <c:v>249.7</c:v>
                </c:pt>
                <c:pt idx="2497">
                  <c:v>249.8</c:v>
                </c:pt>
                <c:pt idx="2498">
                  <c:v>249.9</c:v>
                </c:pt>
                <c:pt idx="2499">
                  <c:v>250</c:v>
                </c:pt>
                <c:pt idx="2500">
                  <c:v>250.1</c:v>
                </c:pt>
                <c:pt idx="2501">
                  <c:v>250.2</c:v>
                </c:pt>
                <c:pt idx="2502">
                  <c:v>250.3</c:v>
                </c:pt>
                <c:pt idx="2503">
                  <c:v>250.4</c:v>
                </c:pt>
                <c:pt idx="2504">
                  <c:v>250.5</c:v>
                </c:pt>
                <c:pt idx="2505">
                  <c:v>250.6</c:v>
                </c:pt>
                <c:pt idx="2506">
                  <c:v>250.7</c:v>
                </c:pt>
                <c:pt idx="2507">
                  <c:v>250.8</c:v>
                </c:pt>
                <c:pt idx="2508">
                  <c:v>250.9</c:v>
                </c:pt>
                <c:pt idx="2509">
                  <c:v>251</c:v>
                </c:pt>
                <c:pt idx="2510">
                  <c:v>251.1</c:v>
                </c:pt>
                <c:pt idx="2511">
                  <c:v>251.2</c:v>
                </c:pt>
                <c:pt idx="2512">
                  <c:v>251.3</c:v>
                </c:pt>
                <c:pt idx="2513">
                  <c:v>251.4</c:v>
                </c:pt>
                <c:pt idx="2514">
                  <c:v>251.5</c:v>
                </c:pt>
                <c:pt idx="2515">
                  <c:v>251.6</c:v>
                </c:pt>
                <c:pt idx="2516">
                  <c:v>251.7</c:v>
                </c:pt>
                <c:pt idx="2517">
                  <c:v>251.8</c:v>
                </c:pt>
                <c:pt idx="2518">
                  <c:v>251.9</c:v>
                </c:pt>
                <c:pt idx="2519">
                  <c:v>252</c:v>
                </c:pt>
                <c:pt idx="2520">
                  <c:v>252.1</c:v>
                </c:pt>
                <c:pt idx="2521">
                  <c:v>252.2</c:v>
                </c:pt>
                <c:pt idx="2522">
                  <c:v>252.3</c:v>
                </c:pt>
                <c:pt idx="2523">
                  <c:v>252.4</c:v>
                </c:pt>
                <c:pt idx="2524">
                  <c:v>252.5</c:v>
                </c:pt>
                <c:pt idx="2525">
                  <c:v>252.6</c:v>
                </c:pt>
                <c:pt idx="2526">
                  <c:v>252.7</c:v>
                </c:pt>
                <c:pt idx="2527">
                  <c:v>252.8</c:v>
                </c:pt>
                <c:pt idx="2528">
                  <c:v>252.9</c:v>
                </c:pt>
                <c:pt idx="2529">
                  <c:v>253</c:v>
                </c:pt>
                <c:pt idx="2530">
                  <c:v>253.1</c:v>
                </c:pt>
                <c:pt idx="2531">
                  <c:v>253.2</c:v>
                </c:pt>
                <c:pt idx="2532">
                  <c:v>253.3</c:v>
                </c:pt>
                <c:pt idx="2533">
                  <c:v>253.4</c:v>
                </c:pt>
                <c:pt idx="2534">
                  <c:v>253.5</c:v>
                </c:pt>
                <c:pt idx="2535">
                  <c:v>253.6</c:v>
                </c:pt>
                <c:pt idx="2536">
                  <c:v>253.7</c:v>
                </c:pt>
                <c:pt idx="2537">
                  <c:v>253.8</c:v>
                </c:pt>
                <c:pt idx="2538">
                  <c:v>253.9</c:v>
                </c:pt>
                <c:pt idx="2539">
                  <c:v>254</c:v>
                </c:pt>
                <c:pt idx="2540">
                  <c:v>254.1</c:v>
                </c:pt>
                <c:pt idx="2541">
                  <c:v>254.2</c:v>
                </c:pt>
                <c:pt idx="2542">
                  <c:v>254.3</c:v>
                </c:pt>
                <c:pt idx="2543">
                  <c:v>254.4</c:v>
                </c:pt>
                <c:pt idx="2544">
                  <c:v>254.5</c:v>
                </c:pt>
                <c:pt idx="2545">
                  <c:v>254.6</c:v>
                </c:pt>
                <c:pt idx="2546">
                  <c:v>254.7</c:v>
                </c:pt>
                <c:pt idx="2547">
                  <c:v>254.8</c:v>
                </c:pt>
                <c:pt idx="2548">
                  <c:v>254.9</c:v>
                </c:pt>
                <c:pt idx="2549">
                  <c:v>255</c:v>
                </c:pt>
                <c:pt idx="2550">
                  <c:v>255.1</c:v>
                </c:pt>
                <c:pt idx="2551">
                  <c:v>255.2</c:v>
                </c:pt>
                <c:pt idx="2552">
                  <c:v>255.3</c:v>
                </c:pt>
                <c:pt idx="2553">
                  <c:v>255.4</c:v>
                </c:pt>
                <c:pt idx="2554">
                  <c:v>255.5</c:v>
                </c:pt>
                <c:pt idx="2555">
                  <c:v>255.6</c:v>
                </c:pt>
                <c:pt idx="2556">
                  <c:v>255.7</c:v>
                </c:pt>
                <c:pt idx="2557">
                  <c:v>255.8</c:v>
                </c:pt>
                <c:pt idx="2558">
                  <c:v>255.9</c:v>
                </c:pt>
                <c:pt idx="2559">
                  <c:v>256</c:v>
                </c:pt>
                <c:pt idx="2560">
                  <c:v>256.10000000000002</c:v>
                </c:pt>
                <c:pt idx="2561">
                  <c:v>256.2</c:v>
                </c:pt>
                <c:pt idx="2562">
                  <c:v>256.3</c:v>
                </c:pt>
                <c:pt idx="2563">
                  <c:v>256.39999999999998</c:v>
                </c:pt>
                <c:pt idx="2564">
                  <c:v>256.5</c:v>
                </c:pt>
                <c:pt idx="2565">
                  <c:v>256.60000000000002</c:v>
                </c:pt>
                <c:pt idx="2566">
                  <c:v>256.7</c:v>
                </c:pt>
                <c:pt idx="2567">
                  <c:v>256.8</c:v>
                </c:pt>
                <c:pt idx="2568">
                  <c:v>256.89999999999998</c:v>
                </c:pt>
                <c:pt idx="2569">
                  <c:v>257</c:v>
                </c:pt>
                <c:pt idx="2570">
                  <c:v>257.10000000000002</c:v>
                </c:pt>
                <c:pt idx="2571">
                  <c:v>257.2</c:v>
                </c:pt>
                <c:pt idx="2572">
                  <c:v>257.3</c:v>
                </c:pt>
                <c:pt idx="2573">
                  <c:v>257.39999999999998</c:v>
                </c:pt>
                <c:pt idx="2574">
                  <c:v>257.5</c:v>
                </c:pt>
                <c:pt idx="2575">
                  <c:v>257.60000000000002</c:v>
                </c:pt>
                <c:pt idx="2576">
                  <c:v>257.7</c:v>
                </c:pt>
                <c:pt idx="2577">
                  <c:v>257.8</c:v>
                </c:pt>
                <c:pt idx="2578">
                  <c:v>257.89999999999998</c:v>
                </c:pt>
                <c:pt idx="2579">
                  <c:v>258</c:v>
                </c:pt>
                <c:pt idx="2580">
                  <c:v>258.10000000000002</c:v>
                </c:pt>
                <c:pt idx="2581">
                  <c:v>258.2</c:v>
                </c:pt>
                <c:pt idx="2582">
                  <c:v>258.3</c:v>
                </c:pt>
                <c:pt idx="2583">
                  <c:v>258.39999999999998</c:v>
                </c:pt>
                <c:pt idx="2584">
                  <c:v>258.5</c:v>
                </c:pt>
                <c:pt idx="2585">
                  <c:v>258.60000000000002</c:v>
                </c:pt>
                <c:pt idx="2586">
                  <c:v>258.7</c:v>
                </c:pt>
                <c:pt idx="2587">
                  <c:v>258.8</c:v>
                </c:pt>
                <c:pt idx="2588">
                  <c:v>258.89999999999998</c:v>
                </c:pt>
                <c:pt idx="2589">
                  <c:v>259</c:v>
                </c:pt>
                <c:pt idx="2590">
                  <c:v>259.10000000000002</c:v>
                </c:pt>
                <c:pt idx="2591">
                  <c:v>259.2</c:v>
                </c:pt>
                <c:pt idx="2592">
                  <c:v>259.3</c:v>
                </c:pt>
                <c:pt idx="2593">
                  <c:v>259.39999999999998</c:v>
                </c:pt>
                <c:pt idx="2594">
                  <c:v>259.5</c:v>
                </c:pt>
                <c:pt idx="2595">
                  <c:v>259.60000000000002</c:v>
                </c:pt>
                <c:pt idx="2596">
                  <c:v>259.7</c:v>
                </c:pt>
                <c:pt idx="2597">
                  <c:v>259.8</c:v>
                </c:pt>
                <c:pt idx="2598">
                  <c:v>259.89999999999998</c:v>
                </c:pt>
                <c:pt idx="2599">
                  <c:v>260</c:v>
                </c:pt>
                <c:pt idx="2600">
                  <c:v>260.10000000000002</c:v>
                </c:pt>
                <c:pt idx="2601">
                  <c:v>260.2</c:v>
                </c:pt>
                <c:pt idx="2602">
                  <c:v>260.3</c:v>
                </c:pt>
                <c:pt idx="2603">
                  <c:v>260.39999999999998</c:v>
                </c:pt>
                <c:pt idx="2604">
                  <c:v>260.5</c:v>
                </c:pt>
                <c:pt idx="2605">
                  <c:v>260.60000000000002</c:v>
                </c:pt>
                <c:pt idx="2606">
                  <c:v>260.7</c:v>
                </c:pt>
                <c:pt idx="2607">
                  <c:v>260.8</c:v>
                </c:pt>
                <c:pt idx="2608">
                  <c:v>260.89999999999998</c:v>
                </c:pt>
                <c:pt idx="2609">
                  <c:v>261</c:v>
                </c:pt>
                <c:pt idx="2610">
                  <c:v>261.10000000000002</c:v>
                </c:pt>
                <c:pt idx="2611">
                  <c:v>261.2</c:v>
                </c:pt>
                <c:pt idx="2612">
                  <c:v>261.3</c:v>
                </c:pt>
                <c:pt idx="2613">
                  <c:v>261.39999999999998</c:v>
                </c:pt>
                <c:pt idx="2614">
                  <c:v>261.5</c:v>
                </c:pt>
                <c:pt idx="2615">
                  <c:v>261.60000000000002</c:v>
                </c:pt>
                <c:pt idx="2616">
                  <c:v>261.7</c:v>
                </c:pt>
                <c:pt idx="2617">
                  <c:v>261.8</c:v>
                </c:pt>
                <c:pt idx="2618">
                  <c:v>261.89999999999998</c:v>
                </c:pt>
                <c:pt idx="2619">
                  <c:v>262</c:v>
                </c:pt>
                <c:pt idx="2620">
                  <c:v>262.10000000000002</c:v>
                </c:pt>
                <c:pt idx="2621">
                  <c:v>262.2</c:v>
                </c:pt>
                <c:pt idx="2622">
                  <c:v>262.3</c:v>
                </c:pt>
                <c:pt idx="2623">
                  <c:v>262.39999999999998</c:v>
                </c:pt>
                <c:pt idx="2624">
                  <c:v>262.5</c:v>
                </c:pt>
                <c:pt idx="2625">
                  <c:v>262.60000000000002</c:v>
                </c:pt>
                <c:pt idx="2626">
                  <c:v>262.7</c:v>
                </c:pt>
                <c:pt idx="2627">
                  <c:v>262.8</c:v>
                </c:pt>
                <c:pt idx="2628">
                  <c:v>262.89999999999998</c:v>
                </c:pt>
                <c:pt idx="2629">
                  <c:v>263</c:v>
                </c:pt>
                <c:pt idx="2630">
                  <c:v>263.10000000000002</c:v>
                </c:pt>
                <c:pt idx="2631">
                  <c:v>263.2</c:v>
                </c:pt>
                <c:pt idx="2632">
                  <c:v>263.3</c:v>
                </c:pt>
                <c:pt idx="2633">
                  <c:v>263.39999999999998</c:v>
                </c:pt>
                <c:pt idx="2634">
                  <c:v>263.5</c:v>
                </c:pt>
                <c:pt idx="2635">
                  <c:v>263.60000000000002</c:v>
                </c:pt>
                <c:pt idx="2636">
                  <c:v>263.7</c:v>
                </c:pt>
                <c:pt idx="2637">
                  <c:v>263.8</c:v>
                </c:pt>
                <c:pt idx="2638">
                  <c:v>263.89999999999998</c:v>
                </c:pt>
                <c:pt idx="2639">
                  <c:v>264</c:v>
                </c:pt>
                <c:pt idx="2640">
                  <c:v>264.10000000000002</c:v>
                </c:pt>
                <c:pt idx="2641">
                  <c:v>264.2</c:v>
                </c:pt>
                <c:pt idx="2642">
                  <c:v>264.3</c:v>
                </c:pt>
                <c:pt idx="2643">
                  <c:v>264.39999999999998</c:v>
                </c:pt>
                <c:pt idx="2644">
                  <c:v>264.5</c:v>
                </c:pt>
                <c:pt idx="2645">
                  <c:v>264.60000000000002</c:v>
                </c:pt>
                <c:pt idx="2646">
                  <c:v>264.7</c:v>
                </c:pt>
                <c:pt idx="2647">
                  <c:v>264.8</c:v>
                </c:pt>
                <c:pt idx="2648">
                  <c:v>264.89999999999998</c:v>
                </c:pt>
                <c:pt idx="2649">
                  <c:v>265</c:v>
                </c:pt>
                <c:pt idx="2650">
                  <c:v>265.10000000000002</c:v>
                </c:pt>
                <c:pt idx="2651">
                  <c:v>265.2</c:v>
                </c:pt>
                <c:pt idx="2652">
                  <c:v>265.3</c:v>
                </c:pt>
                <c:pt idx="2653">
                  <c:v>265.39999999999998</c:v>
                </c:pt>
                <c:pt idx="2654">
                  <c:v>265.5</c:v>
                </c:pt>
                <c:pt idx="2655">
                  <c:v>265.60000000000002</c:v>
                </c:pt>
                <c:pt idx="2656">
                  <c:v>265.7</c:v>
                </c:pt>
                <c:pt idx="2657">
                  <c:v>265.8</c:v>
                </c:pt>
                <c:pt idx="2658">
                  <c:v>265.89999999999998</c:v>
                </c:pt>
                <c:pt idx="2659">
                  <c:v>266</c:v>
                </c:pt>
                <c:pt idx="2660">
                  <c:v>266.10000000000002</c:v>
                </c:pt>
                <c:pt idx="2661">
                  <c:v>266.2</c:v>
                </c:pt>
                <c:pt idx="2662">
                  <c:v>266.3</c:v>
                </c:pt>
                <c:pt idx="2663">
                  <c:v>266.39999999999998</c:v>
                </c:pt>
                <c:pt idx="2664">
                  <c:v>266.5</c:v>
                </c:pt>
                <c:pt idx="2665">
                  <c:v>266.60000000000002</c:v>
                </c:pt>
                <c:pt idx="2666">
                  <c:v>266.7</c:v>
                </c:pt>
                <c:pt idx="2667">
                  <c:v>266.8</c:v>
                </c:pt>
                <c:pt idx="2668">
                  <c:v>266.89999999999998</c:v>
                </c:pt>
                <c:pt idx="2669">
                  <c:v>267</c:v>
                </c:pt>
                <c:pt idx="2670">
                  <c:v>267.10000000000002</c:v>
                </c:pt>
                <c:pt idx="2671">
                  <c:v>267.2</c:v>
                </c:pt>
                <c:pt idx="2672">
                  <c:v>267.3</c:v>
                </c:pt>
                <c:pt idx="2673">
                  <c:v>267.39999999999998</c:v>
                </c:pt>
                <c:pt idx="2674">
                  <c:v>267.5</c:v>
                </c:pt>
                <c:pt idx="2675">
                  <c:v>267.60000000000002</c:v>
                </c:pt>
                <c:pt idx="2676">
                  <c:v>267.7</c:v>
                </c:pt>
                <c:pt idx="2677">
                  <c:v>267.8</c:v>
                </c:pt>
                <c:pt idx="2678">
                  <c:v>267.89999999999998</c:v>
                </c:pt>
                <c:pt idx="2679">
                  <c:v>268</c:v>
                </c:pt>
                <c:pt idx="2680">
                  <c:v>268.10000000000002</c:v>
                </c:pt>
                <c:pt idx="2681">
                  <c:v>268.2</c:v>
                </c:pt>
                <c:pt idx="2682">
                  <c:v>268.3</c:v>
                </c:pt>
                <c:pt idx="2683">
                  <c:v>268.39999999999998</c:v>
                </c:pt>
                <c:pt idx="2684">
                  <c:v>268.5</c:v>
                </c:pt>
                <c:pt idx="2685">
                  <c:v>268.60000000000002</c:v>
                </c:pt>
                <c:pt idx="2686">
                  <c:v>268.7</c:v>
                </c:pt>
                <c:pt idx="2687">
                  <c:v>268.8</c:v>
                </c:pt>
                <c:pt idx="2688">
                  <c:v>268.89999999999998</c:v>
                </c:pt>
                <c:pt idx="2689">
                  <c:v>269</c:v>
                </c:pt>
                <c:pt idx="2690">
                  <c:v>269.10000000000002</c:v>
                </c:pt>
                <c:pt idx="2691">
                  <c:v>269.2</c:v>
                </c:pt>
                <c:pt idx="2692">
                  <c:v>269.3</c:v>
                </c:pt>
                <c:pt idx="2693">
                  <c:v>269.39999999999998</c:v>
                </c:pt>
                <c:pt idx="2694">
                  <c:v>269.5</c:v>
                </c:pt>
                <c:pt idx="2695">
                  <c:v>269.60000000000002</c:v>
                </c:pt>
                <c:pt idx="2696">
                  <c:v>269.7</c:v>
                </c:pt>
                <c:pt idx="2697">
                  <c:v>269.8</c:v>
                </c:pt>
                <c:pt idx="2698">
                  <c:v>269.89999999999998</c:v>
                </c:pt>
                <c:pt idx="2699">
                  <c:v>270</c:v>
                </c:pt>
                <c:pt idx="2700">
                  <c:v>270.10000000000002</c:v>
                </c:pt>
                <c:pt idx="2701">
                  <c:v>270.2</c:v>
                </c:pt>
                <c:pt idx="2702">
                  <c:v>270.3</c:v>
                </c:pt>
                <c:pt idx="2703">
                  <c:v>270.39999999999998</c:v>
                </c:pt>
                <c:pt idx="2704">
                  <c:v>270.5</c:v>
                </c:pt>
                <c:pt idx="2705">
                  <c:v>270.60000000000002</c:v>
                </c:pt>
                <c:pt idx="2706">
                  <c:v>270.7</c:v>
                </c:pt>
                <c:pt idx="2707">
                  <c:v>270.8</c:v>
                </c:pt>
                <c:pt idx="2708">
                  <c:v>270.89999999999998</c:v>
                </c:pt>
                <c:pt idx="2709">
                  <c:v>271</c:v>
                </c:pt>
                <c:pt idx="2710">
                  <c:v>271.10000000000002</c:v>
                </c:pt>
                <c:pt idx="2711">
                  <c:v>271.2</c:v>
                </c:pt>
                <c:pt idx="2712">
                  <c:v>271.3</c:v>
                </c:pt>
                <c:pt idx="2713">
                  <c:v>271.39999999999998</c:v>
                </c:pt>
                <c:pt idx="2714">
                  <c:v>271.5</c:v>
                </c:pt>
                <c:pt idx="2715">
                  <c:v>271.60000000000002</c:v>
                </c:pt>
                <c:pt idx="2716">
                  <c:v>271.7</c:v>
                </c:pt>
                <c:pt idx="2717">
                  <c:v>271.8</c:v>
                </c:pt>
                <c:pt idx="2718">
                  <c:v>271.89999999999998</c:v>
                </c:pt>
                <c:pt idx="2719">
                  <c:v>272</c:v>
                </c:pt>
                <c:pt idx="2720">
                  <c:v>272.10000000000002</c:v>
                </c:pt>
                <c:pt idx="2721">
                  <c:v>272.2</c:v>
                </c:pt>
                <c:pt idx="2722">
                  <c:v>272.3</c:v>
                </c:pt>
                <c:pt idx="2723">
                  <c:v>272.39999999999998</c:v>
                </c:pt>
                <c:pt idx="2724">
                  <c:v>272.5</c:v>
                </c:pt>
                <c:pt idx="2725">
                  <c:v>272.60000000000002</c:v>
                </c:pt>
                <c:pt idx="2726">
                  <c:v>272.7</c:v>
                </c:pt>
                <c:pt idx="2727">
                  <c:v>272.8</c:v>
                </c:pt>
                <c:pt idx="2728">
                  <c:v>272.89999999999998</c:v>
                </c:pt>
                <c:pt idx="2729">
                  <c:v>273</c:v>
                </c:pt>
                <c:pt idx="2730">
                  <c:v>273.10000000000002</c:v>
                </c:pt>
                <c:pt idx="2731">
                  <c:v>273.2</c:v>
                </c:pt>
                <c:pt idx="2732">
                  <c:v>273.3</c:v>
                </c:pt>
                <c:pt idx="2733">
                  <c:v>273.39999999999998</c:v>
                </c:pt>
                <c:pt idx="2734">
                  <c:v>273.5</c:v>
                </c:pt>
                <c:pt idx="2735">
                  <c:v>273.60000000000002</c:v>
                </c:pt>
                <c:pt idx="2736">
                  <c:v>273.7</c:v>
                </c:pt>
                <c:pt idx="2737">
                  <c:v>273.8</c:v>
                </c:pt>
                <c:pt idx="2738">
                  <c:v>273.89999999999998</c:v>
                </c:pt>
                <c:pt idx="2739">
                  <c:v>274</c:v>
                </c:pt>
                <c:pt idx="2740">
                  <c:v>274.10000000000002</c:v>
                </c:pt>
                <c:pt idx="2741">
                  <c:v>274.2</c:v>
                </c:pt>
                <c:pt idx="2742">
                  <c:v>274.3</c:v>
                </c:pt>
                <c:pt idx="2743">
                  <c:v>274.39999999999998</c:v>
                </c:pt>
                <c:pt idx="2744">
                  <c:v>274.5</c:v>
                </c:pt>
                <c:pt idx="2745">
                  <c:v>274.60000000000002</c:v>
                </c:pt>
                <c:pt idx="2746">
                  <c:v>274.7</c:v>
                </c:pt>
                <c:pt idx="2747">
                  <c:v>274.8</c:v>
                </c:pt>
                <c:pt idx="2748">
                  <c:v>274.89999999999998</c:v>
                </c:pt>
                <c:pt idx="2749">
                  <c:v>275</c:v>
                </c:pt>
                <c:pt idx="2750">
                  <c:v>275.10000000000002</c:v>
                </c:pt>
                <c:pt idx="2751">
                  <c:v>275.2</c:v>
                </c:pt>
                <c:pt idx="2752">
                  <c:v>275.3</c:v>
                </c:pt>
                <c:pt idx="2753">
                  <c:v>275.39999999999998</c:v>
                </c:pt>
                <c:pt idx="2754">
                  <c:v>275.5</c:v>
                </c:pt>
                <c:pt idx="2755">
                  <c:v>275.60000000000002</c:v>
                </c:pt>
                <c:pt idx="2756">
                  <c:v>275.7</c:v>
                </c:pt>
                <c:pt idx="2757">
                  <c:v>275.8</c:v>
                </c:pt>
                <c:pt idx="2758">
                  <c:v>275.89999999999998</c:v>
                </c:pt>
                <c:pt idx="2759">
                  <c:v>276</c:v>
                </c:pt>
                <c:pt idx="2760">
                  <c:v>276.10000000000002</c:v>
                </c:pt>
                <c:pt idx="2761">
                  <c:v>276.2</c:v>
                </c:pt>
                <c:pt idx="2762">
                  <c:v>276.3</c:v>
                </c:pt>
                <c:pt idx="2763">
                  <c:v>276.39999999999998</c:v>
                </c:pt>
                <c:pt idx="2764">
                  <c:v>276.5</c:v>
                </c:pt>
                <c:pt idx="2765">
                  <c:v>276.60000000000002</c:v>
                </c:pt>
                <c:pt idx="2766">
                  <c:v>276.7</c:v>
                </c:pt>
                <c:pt idx="2767">
                  <c:v>276.8</c:v>
                </c:pt>
                <c:pt idx="2768">
                  <c:v>276.89999999999998</c:v>
                </c:pt>
                <c:pt idx="2769">
                  <c:v>277</c:v>
                </c:pt>
                <c:pt idx="2770">
                  <c:v>277.10000000000002</c:v>
                </c:pt>
                <c:pt idx="2771">
                  <c:v>277.2</c:v>
                </c:pt>
                <c:pt idx="2772">
                  <c:v>277.3</c:v>
                </c:pt>
                <c:pt idx="2773">
                  <c:v>277.39999999999998</c:v>
                </c:pt>
                <c:pt idx="2774">
                  <c:v>277.5</c:v>
                </c:pt>
                <c:pt idx="2775">
                  <c:v>277.60000000000002</c:v>
                </c:pt>
                <c:pt idx="2776">
                  <c:v>277.7</c:v>
                </c:pt>
                <c:pt idx="2777">
                  <c:v>277.8</c:v>
                </c:pt>
                <c:pt idx="2778">
                  <c:v>277.89999999999998</c:v>
                </c:pt>
                <c:pt idx="2779">
                  <c:v>278</c:v>
                </c:pt>
                <c:pt idx="2780">
                  <c:v>278.10000000000002</c:v>
                </c:pt>
                <c:pt idx="2781">
                  <c:v>278.2</c:v>
                </c:pt>
                <c:pt idx="2782">
                  <c:v>278.3</c:v>
                </c:pt>
                <c:pt idx="2783">
                  <c:v>278.39999999999998</c:v>
                </c:pt>
                <c:pt idx="2784">
                  <c:v>278.5</c:v>
                </c:pt>
                <c:pt idx="2785">
                  <c:v>278.60000000000002</c:v>
                </c:pt>
                <c:pt idx="2786">
                  <c:v>278.7</c:v>
                </c:pt>
                <c:pt idx="2787">
                  <c:v>278.8</c:v>
                </c:pt>
                <c:pt idx="2788">
                  <c:v>278.89999999999998</c:v>
                </c:pt>
                <c:pt idx="2789">
                  <c:v>279</c:v>
                </c:pt>
                <c:pt idx="2790">
                  <c:v>279.10000000000002</c:v>
                </c:pt>
                <c:pt idx="2791">
                  <c:v>279.2</c:v>
                </c:pt>
                <c:pt idx="2792">
                  <c:v>279.3</c:v>
                </c:pt>
                <c:pt idx="2793">
                  <c:v>279.39999999999998</c:v>
                </c:pt>
                <c:pt idx="2794">
                  <c:v>279.5</c:v>
                </c:pt>
                <c:pt idx="2795">
                  <c:v>279.60000000000002</c:v>
                </c:pt>
                <c:pt idx="2796">
                  <c:v>279.7</c:v>
                </c:pt>
                <c:pt idx="2797">
                  <c:v>279.8</c:v>
                </c:pt>
                <c:pt idx="2798">
                  <c:v>279.89999999999998</c:v>
                </c:pt>
                <c:pt idx="2799">
                  <c:v>280</c:v>
                </c:pt>
                <c:pt idx="2800">
                  <c:v>280.10000000000002</c:v>
                </c:pt>
                <c:pt idx="2801">
                  <c:v>280.2</c:v>
                </c:pt>
                <c:pt idx="2802">
                  <c:v>280.3</c:v>
                </c:pt>
                <c:pt idx="2803">
                  <c:v>280.39999999999998</c:v>
                </c:pt>
                <c:pt idx="2804">
                  <c:v>280.5</c:v>
                </c:pt>
                <c:pt idx="2805">
                  <c:v>280.60000000000002</c:v>
                </c:pt>
                <c:pt idx="2806">
                  <c:v>280.7</c:v>
                </c:pt>
                <c:pt idx="2807">
                  <c:v>280.8</c:v>
                </c:pt>
                <c:pt idx="2808">
                  <c:v>280.89999999999998</c:v>
                </c:pt>
                <c:pt idx="2809">
                  <c:v>281</c:v>
                </c:pt>
                <c:pt idx="2810">
                  <c:v>281.10000000000002</c:v>
                </c:pt>
                <c:pt idx="2811">
                  <c:v>281.2</c:v>
                </c:pt>
                <c:pt idx="2812">
                  <c:v>281.3</c:v>
                </c:pt>
                <c:pt idx="2813">
                  <c:v>281.39999999999998</c:v>
                </c:pt>
                <c:pt idx="2814">
                  <c:v>281.5</c:v>
                </c:pt>
                <c:pt idx="2815">
                  <c:v>281.60000000000002</c:v>
                </c:pt>
                <c:pt idx="2816">
                  <c:v>281.7</c:v>
                </c:pt>
                <c:pt idx="2817">
                  <c:v>281.8</c:v>
                </c:pt>
                <c:pt idx="2818">
                  <c:v>281.89999999999998</c:v>
                </c:pt>
                <c:pt idx="2819">
                  <c:v>282</c:v>
                </c:pt>
                <c:pt idx="2820">
                  <c:v>282.10000000000002</c:v>
                </c:pt>
                <c:pt idx="2821">
                  <c:v>282.2</c:v>
                </c:pt>
                <c:pt idx="2822">
                  <c:v>282.3</c:v>
                </c:pt>
                <c:pt idx="2823">
                  <c:v>282.39999999999998</c:v>
                </c:pt>
                <c:pt idx="2824">
                  <c:v>282.5</c:v>
                </c:pt>
                <c:pt idx="2825">
                  <c:v>282.60000000000002</c:v>
                </c:pt>
                <c:pt idx="2826">
                  <c:v>282.7</c:v>
                </c:pt>
                <c:pt idx="2827">
                  <c:v>282.8</c:v>
                </c:pt>
                <c:pt idx="2828">
                  <c:v>282.89999999999998</c:v>
                </c:pt>
                <c:pt idx="2829">
                  <c:v>283</c:v>
                </c:pt>
                <c:pt idx="2830">
                  <c:v>283.10000000000002</c:v>
                </c:pt>
                <c:pt idx="2831">
                  <c:v>283.2</c:v>
                </c:pt>
                <c:pt idx="2832">
                  <c:v>283.3</c:v>
                </c:pt>
                <c:pt idx="2833">
                  <c:v>283.39999999999998</c:v>
                </c:pt>
                <c:pt idx="2834">
                  <c:v>283.5</c:v>
                </c:pt>
                <c:pt idx="2835">
                  <c:v>283.60000000000002</c:v>
                </c:pt>
                <c:pt idx="2836">
                  <c:v>283.7</c:v>
                </c:pt>
                <c:pt idx="2837">
                  <c:v>283.8</c:v>
                </c:pt>
                <c:pt idx="2838">
                  <c:v>283.89999999999998</c:v>
                </c:pt>
                <c:pt idx="2839">
                  <c:v>284</c:v>
                </c:pt>
                <c:pt idx="2840">
                  <c:v>284.10000000000002</c:v>
                </c:pt>
                <c:pt idx="2841">
                  <c:v>284.2</c:v>
                </c:pt>
                <c:pt idx="2842">
                  <c:v>284.3</c:v>
                </c:pt>
                <c:pt idx="2843">
                  <c:v>284.39999999999998</c:v>
                </c:pt>
                <c:pt idx="2844">
                  <c:v>284.5</c:v>
                </c:pt>
                <c:pt idx="2845">
                  <c:v>284.60000000000002</c:v>
                </c:pt>
                <c:pt idx="2846">
                  <c:v>284.7</c:v>
                </c:pt>
                <c:pt idx="2847">
                  <c:v>284.8</c:v>
                </c:pt>
                <c:pt idx="2848">
                  <c:v>284.89999999999998</c:v>
                </c:pt>
                <c:pt idx="2849">
                  <c:v>285</c:v>
                </c:pt>
                <c:pt idx="2850">
                  <c:v>285.10000000000002</c:v>
                </c:pt>
                <c:pt idx="2851">
                  <c:v>285.2</c:v>
                </c:pt>
                <c:pt idx="2852">
                  <c:v>285.3</c:v>
                </c:pt>
                <c:pt idx="2853">
                  <c:v>285.39999999999998</c:v>
                </c:pt>
                <c:pt idx="2854">
                  <c:v>285.5</c:v>
                </c:pt>
                <c:pt idx="2855">
                  <c:v>285.60000000000002</c:v>
                </c:pt>
                <c:pt idx="2856">
                  <c:v>285.7</c:v>
                </c:pt>
                <c:pt idx="2857">
                  <c:v>285.8</c:v>
                </c:pt>
                <c:pt idx="2858">
                  <c:v>285.89999999999998</c:v>
                </c:pt>
                <c:pt idx="2859">
                  <c:v>286</c:v>
                </c:pt>
                <c:pt idx="2860">
                  <c:v>286.10000000000002</c:v>
                </c:pt>
                <c:pt idx="2861">
                  <c:v>286.2</c:v>
                </c:pt>
                <c:pt idx="2862">
                  <c:v>286.3</c:v>
                </c:pt>
                <c:pt idx="2863">
                  <c:v>286.39999999999998</c:v>
                </c:pt>
                <c:pt idx="2864">
                  <c:v>286.5</c:v>
                </c:pt>
                <c:pt idx="2865">
                  <c:v>286.60000000000002</c:v>
                </c:pt>
                <c:pt idx="2866">
                  <c:v>286.7</c:v>
                </c:pt>
                <c:pt idx="2867">
                  <c:v>286.8</c:v>
                </c:pt>
                <c:pt idx="2868">
                  <c:v>286.89999999999998</c:v>
                </c:pt>
                <c:pt idx="2869">
                  <c:v>287</c:v>
                </c:pt>
                <c:pt idx="2870">
                  <c:v>287.10000000000002</c:v>
                </c:pt>
                <c:pt idx="2871">
                  <c:v>287.2</c:v>
                </c:pt>
                <c:pt idx="2872">
                  <c:v>287.3</c:v>
                </c:pt>
                <c:pt idx="2873">
                  <c:v>287.39999999999998</c:v>
                </c:pt>
                <c:pt idx="2874">
                  <c:v>287.5</c:v>
                </c:pt>
                <c:pt idx="2875">
                  <c:v>287.60000000000002</c:v>
                </c:pt>
                <c:pt idx="2876">
                  <c:v>287.7</c:v>
                </c:pt>
                <c:pt idx="2877">
                  <c:v>287.8</c:v>
                </c:pt>
                <c:pt idx="2878">
                  <c:v>287.89999999999998</c:v>
                </c:pt>
                <c:pt idx="2879">
                  <c:v>288</c:v>
                </c:pt>
                <c:pt idx="2880">
                  <c:v>288.10000000000002</c:v>
                </c:pt>
                <c:pt idx="2881">
                  <c:v>288.2</c:v>
                </c:pt>
                <c:pt idx="2882">
                  <c:v>288.3</c:v>
                </c:pt>
                <c:pt idx="2883">
                  <c:v>288.39999999999998</c:v>
                </c:pt>
                <c:pt idx="2884">
                  <c:v>288.5</c:v>
                </c:pt>
                <c:pt idx="2885">
                  <c:v>288.60000000000002</c:v>
                </c:pt>
                <c:pt idx="2886">
                  <c:v>288.7</c:v>
                </c:pt>
                <c:pt idx="2887">
                  <c:v>288.8</c:v>
                </c:pt>
                <c:pt idx="2888">
                  <c:v>288.89999999999998</c:v>
                </c:pt>
                <c:pt idx="2889">
                  <c:v>289</c:v>
                </c:pt>
                <c:pt idx="2890">
                  <c:v>289.10000000000002</c:v>
                </c:pt>
                <c:pt idx="2891">
                  <c:v>289.2</c:v>
                </c:pt>
                <c:pt idx="2892">
                  <c:v>289.3</c:v>
                </c:pt>
                <c:pt idx="2893">
                  <c:v>289.39999999999998</c:v>
                </c:pt>
                <c:pt idx="2894">
                  <c:v>289.5</c:v>
                </c:pt>
                <c:pt idx="2895">
                  <c:v>289.60000000000002</c:v>
                </c:pt>
                <c:pt idx="2896">
                  <c:v>289.7</c:v>
                </c:pt>
                <c:pt idx="2897">
                  <c:v>289.8</c:v>
                </c:pt>
                <c:pt idx="2898">
                  <c:v>289.89999999999998</c:v>
                </c:pt>
                <c:pt idx="2899">
                  <c:v>290</c:v>
                </c:pt>
                <c:pt idx="2900">
                  <c:v>290.10000000000002</c:v>
                </c:pt>
                <c:pt idx="2901">
                  <c:v>290.2</c:v>
                </c:pt>
                <c:pt idx="2902">
                  <c:v>290.3</c:v>
                </c:pt>
                <c:pt idx="2903">
                  <c:v>290.39999999999998</c:v>
                </c:pt>
                <c:pt idx="2904">
                  <c:v>290.5</c:v>
                </c:pt>
                <c:pt idx="2905">
                  <c:v>290.60000000000002</c:v>
                </c:pt>
                <c:pt idx="2906">
                  <c:v>290.7</c:v>
                </c:pt>
                <c:pt idx="2907">
                  <c:v>290.8</c:v>
                </c:pt>
                <c:pt idx="2908">
                  <c:v>290.89999999999998</c:v>
                </c:pt>
                <c:pt idx="2909">
                  <c:v>291</c:v>
                </c:pt>
                <c:pt idx="2910">
                  <c:v>291.10000000000002</c:v>
                </c:pt>
                <c:pt idx="2911">
                  <c:v>291.2</c:v>
                </c:pt>
                <c:pt idx="2912">
                  <c:v>291.3</c:v>
                </c:pt>
                <c:pt idx="2913">
                  <c:v>291.39999999999998</c:v>
                </c:pt>
                <c:pt idx="2914">
                  <c:v>291.5</c:v>
                </c:pt>
                <c:pt idx="2915">
                  <c:v>291.60000000000002</c:v>
                </c:pt>
                <c:pt idx="2916">
                  <c:v>291.7</c:v>
                </c:pt>
                <c:pt idx="2917">
                  <c:v>291.8</c:v>
                </c:pt>
                <c:pt idx="2918">
                  <c:v>291.89999999999998</c:v>
                </c:pt>
                <c:pt idx="2919">
                  <c:v>292</c:v>
                </c:pt>
                <c:pt idx="2920">
                  <c:v>292.10000000000002</c:v>
                </c:pt>
                <c:pt idx="2921">
                  <c:v>292.2</c:v>
                </c:pt>
                <c:pt idx="2922">
                  <c:v>292.3</c:v>
                </c:pt>
                <c:pt idx="2923">
                  <c:v>292.39999999999998</c:v>
                </c:pt>
                <c:pt idx="2924">
                  <c:v>292.5</c:v>
                </c:pt>
                <c:pt idx="2925">
                  <c:v>292.60000000000002</c:v>
                </c:pt>
                <c:pt idx="2926">
                  <c:v>292.7</c:v>
                </c:pt>
                <c:pt idx="2927">
                  <c:v>292.8</c:v>
                </c:pt>
                <c:pt idx="2928">
                  <c:v>292.89999999999998</c:v>
                </c:pt>
                <c:pt idx="2929">
                  <c:v>293</c:v>
                </c:pt>
                <c:pt idx="2930">
                  <c:v>293.10000000000002</c:v>
                </c:pt>
                <c:pt idx="2931">
                  <c:v>293.2</c:v>
                </c:pt>
                <c:pt idx="2932">
                  <c:v>293.3</c:v>
                </c:pt>
                <c:pt idx="2933">
                  <c:v>293.39999999999998</c:v>
                </c:pt>
                <c:pt idx="2934">
                  <c:v>293.5</c:v>
                </c:pt>
                <c:pt idx="2935">
                  <c:v>293.60000000000002</c:v>
                </c:pt>
                <c:pt idx="2936">
                  <c:v>293.7</c:v>
                </c:pt>
                <c:pt idx="2937">
                  <c:v>293.8</c:v>
                </c:pt>
                <c:pt idx="2938">
                  <c:v>293.89999999999998</c:v>
                </c:pt>
                <c:pt idx="2939">
                  <c:v>294</c:v>
                </c:pt>
                <c:pt idx="2940">
                  <c:v>294.10000000000002</c:v>
                </c:pt>
                <c:pt idx="2941">
                  <c:v>294.2</c:v>
                </c:pt>
                <c:pt idx="2942">
                  <c:v>294.3</c:v>
                </c:pt>
                <c:pt idx="2943">
                  <c:v>294.39999999999998</c:v>
                </c:pt>
                <c:pt idx="2944">
                  <c:v>294.5</c:v>
                </c:pt>
                <c:pt idx="2945">
                  <c:v>294.60000000000002</c:v>
                </c:pt>
                <c:pt idx="2946">
                  <c:v>294.7</c:v>
                </c:pt>
                <c:pt idx="2947">
                  <c:v>294.8</c:v>
                </c:pt>
                <c:pt idx="2948">
                  <c:v>294.89999999999998</c:v>
                </c:pt>
                <c:pt idx="2949">
                  <c:v>295</c:v>
                </c:pt>
                <c:pt idx="2950">
                  <c:v>295.10000000000002</c:v>
                </c:pt>
                <c:pt idx="2951">
                  <c:v>295.2</c:v>
                </c:pt>
                <c:pt idx="2952">
                  <c:v>295.3</c:v>
                </c:pt>
                <c:pt idx="2953">
                  <c:v>295.39999999999998</c:v>
                </c:pt>
                <c:pt idx="2954">
                  <c:v>295.5</c:v>
                </c:pt>
                <c:pt idx="2955">
                  <c:v>295.60000000000002</c:v>
                </c:pt>
                <c:pt idx="2956">
                  <c:v>295.7</c:v>
                </c:pt>
                <c:pt idx="2957">
                  <c:v>295.8</c:v>
                </c:pt>
                <c:pt idx="2958">
                  <c:v>295.89999999999998</c:v>
                </c:pt>
                <c:pt idx="2959">
                  <c:v>296</c:v>
                </c:pt>
                <c:pt idx="2960">
                  <c:v>296.10000000000002</c:v>
                </c:pt>
                <c:pt idx="2961">
                  <c:v>296.2</c:v>
                </c:pt>
                <c:pt idx="2962">
                  <c:v>296.3</c:v>
                </c:pt>
                <c:pt idx="2963">
                  <c:v>296.39999999999998</c:v>
                </c:pt>
                <c:pt idx="2964">
                  <c:v>296.5</c:v>
                </c:pt>
                <c:pt idx="2965">
                  <c:v>296.60000000000002</c:v>
                </c:pt>
                <c:pt idx="2966">
                  <c:v>296.7</c:v>
                </c:pt>
                <c:pt idx="2967">
                  <c:v>296.8</c:v>
                </c:pt>
                <c:pt idx="2968">
                  <c:v>296.89999999999998</c:v>
                </c:pt>
                <c:pt idx="2969">
                  <c:v>297</c:v>
                </c:pt>
                <c:pt idx="2970">
                  <c:v>297.10000000000002</c:v>
                </c:pt>
                <c:pt idx="2971">
                  <c:v>297.2</c:v>
                </c:pt>
                <c:pt idx="2972">
                  <c:v>297.3</c:v>
                </c:pt>
                <c:pt idx="2973">
                  <c:v>297.39999999999998</c:v>
                </c:pt>
                <c:pt idx="2974">
                  <c:v>297.5</c:v>
                </c:pt>
                <c:pt idx="2975">
                  <c:v>297.60000000000002</c:v>
                </c:pt>
                <c:pt idx="2976">
                  <c:v>297.7</c:v>
                </c:pt>
                <c:pt idx="2977">
                  <c:v>297.8</c:v>
                </c:pt>
                <c:pt idx="2978">
                  <c:v>297.89999999999998</c:v>
                </c:pt>
                <c:pt idx="2979">
                  <c:v>298</c:v>
                </c:pt>
                <c:pt idx="2980">
                  <c:v>298.10000000000002</c:v>
                </c:pt>
                <c:pt idx="2981">
                  <c:v>298.2</c:v>
                </c:pt>
                <c:pt idx="2982">
                  <c:v>298.3</c:v>
                </c:pt>
                <c:pt idx="2983">
                  <c:v>298.39999999999998</c:v>
                </c:pt>
                <c:pt idx="2984">
                  <c:v>298.5</c:v>
                </c:pt>
                <c:pt idx="2985">
                  <c:v>298.60000000000002</c:v>
                </c:pt>
                <c:pt idx="2986">
                  <c:v>298.7</c:v>
                </c:pt>
                <c:pt idx="2987">
                  <c:v>298.8</c:v>
                </c:pt>
                <c:pt idx="2988">
                  <c:v>298.89999999999998</c:v>
                </c:pt>
                <c:pt idx="2989">
                  <c:v>299</c:v>
                </c:pt>
                <c:pt idx="2990">
                  <c:v>299.10000000000002</c:v>
                </c:pt>
                <c:pt idx="2991">
                  <c:v>299.2</c:v>
                </c:pt>
                <c:pt idx="2992">
                  <c:v>299.3</c:v>
                </c:pt>
                <c:pt idx="2993">
                  <c:v>299.39999999999998</c:v>
                </c:pt>
                <c:pt idx="2994">
                  <c:v>299.5</c:v>
                </c:pt>
                <c:pt idx="2995">
                  <c:v>299.60000000000002</c:v>
                </c:pt>
                <c:pt idx="2996">
                  <c:v>299.7</c:v>
                </c:pt>
                <c:pt idx="2997">
                  <c:v>299.8</c:v>
                </c:pt>
                <c:pt idx="2998">
                  <c:v>299.89999999999998</c:v>
                </c:pt>
                <c:pt idx="2999">
                  <c:v>300</c:v>
                </c:pt>
                <c:pt idx="3000">
                  <c:v>300.10000000000002</c:v>
                </c:pt>
                <c:pt idx="3001">
                  <c:v>300.2</c:v>
                </c:pt>
                <c:pt idx="3002">
                  <c:v>300.3</c:v>
                </c:pt>
                <c:pt idx="3003">
                  <c:v>300.39999999999998</c:v>
                </c:pt>
                <c:pt idx="3004">
                  <c:v>300.5</c:v>
                </c:pt>
                <c:pt idx="3005">
                  <c:v>300.60000000000002</c:v>
                </c:pt>
                <c:pt idx="3006">
                  <c:v>300.7</c:v>
                </c:pt>
                <c:pt idx="3007">
                  <c:v>300.8</c:v>
                </c:pt>
                <c:pt idx="3008">
                  <c:v>300.89999999999998</c:v>
                </c:pt>
                <c:pt idx="3009">
                  <c:v>301</c:v>
                </c:pt>
                <c:pt idx="3010">
                  <c:v>301.10000000000002</c:v>
                </c:pt>
                <c:pt idx="3011">
                  <c:v>301.2</c:v>
                </c:pt>
                <c:pt idx="3012">
                  <c:v>301.3</c:v>
                </c:pt>
                <c:pt idx="3013">
                  <c:v>301.39999999999998</c:v>
                </c:pt>
                <c:pt idx="3014">
                  <c:v>301.5</c:v>
                </c:pt>
                <c:pt idx="3015">
                  <c:v>301.60000000000002</c:v>
                </c:pt>
                <c:pt idx="3016">
                  <c:v>301.7</c:v>
                </c:pt>
                <c:pt idx="3017">
                  <c:v>301.8</c:v>
                </c:pt>
                <c:pt idx="3018">
                  <c:v>301.89999999999998</c:v>
                </c:pt>
                <c:pt idx="3019">
                  <c:v>302</c:v>
                </c:pt>
                <c:pt idx="3020">
                  <c:v>302.10000000000002</c:v>
                </c:pt>
                <c:pt idx="3021">
                  <c:v>302.2</c:v>
                </c:pt>
                <c:pt idx="3022">
                  <c:v>302.3</c:v>
                </c:pt>
                <c:pt idx="3023">
                  <c:v>302.39999999999998</c:v>
                </c:pt>
                <c:pt idx="3024">
                  <c:v>302.5</c:v>
                </c:pt>
                <c:pt idx="3025">
                  <c:v>302.60000000000002</c:v>
                </c:pt>
                <c:pt idx="3026">
                  <c:v>302.7</c:v>
                </c:pt>
                <c:pt idx="3027">
                  <c:v>302.8</c:v>
                </c:pt>
                <c:pt idx="3028">
                  <c:v>302.89999999999998</c:v>
                </c:pt>
                <c:pt idx="3029">
                  <c:v>303</c:v>
                </c:pt>
                <c:pt idx="3030">
                  <c:v>303.10000000000002</c:v>
                </c:pt>
                <c:pt idx="3031">
                  <c:v>303.2</c:v>
                </c:pt>
                <c:pt idx="3032">
                  <c:v>303.3</c:v>
                </c:pt>
                <c:pt idx="3033">
                  <c:v>303.39999999999998</c:v>
                </c:pt>
                <c:pt idx="3034">
                  <c:v>303.5</c:v>
                </c:pt>
                <c:pt idx="3035">
                  <c:v>303.60000000000002</c:v>
                </c:pt>
                <c:pt idx="3036">
                  <c:v>303.7</c:v>
                </c:pt>
                <c:pt idx="3037">
                  <c:v>303.8</c:v>
                </c:pt>
                <c:pt idx="3038">
                  <c:v>303.89999999999998</c:v>
                </c:pt>
                <c:pt idx="3039">
                  <c:v>304</c:v>
                </c:pt>
                <c:pt idx="3040">
                  <c:v>304.10000000000002</c:v>
                </c:pt>
                <c:pt idx="3041">
                  <c:v>304.2</c:v>
                </c:pt>
                <c:pt idx="3042">
                  <c:v>304.3</c:v>
                </c:pt>
                <c:pt idx="3043">
                  <c:v>304.39999999999998</c:v>
                </c:pt>
                <c:pt idx="3044">
                  <c:v>304.5</c:v>
                </c:pt>
                <c:pt idx="3045">
                  <c:v>304.60000000000002</c:v>
                </c:pt>
                <c:pt idx="3046">
                  <c:v>304.7</c:v>
                </c:pt>
                <c:pt idx="3047">
                  <c:v>304.8</c:v>
                </c:pt>
                <c:pt idx="3048">
                  <c:v>304.89999999999998</c:v>
                </c:pt>
                <c:pt idx="3049">
                  <c:v>305</c:v>
                </c:pt>
                <c:pt idx="3050">
                  <c:v>305.10000000000002</c:v>
                </c:pt>
                <c:pt idx="3051">
                  <c:v>305.2</c:v>
                </c:pt>
                <c:pt idx="3052">
                  <c:v>305.3</c:v>
                </c:pt>
                <c:pt idx="3053">
                  <c:v>305.39999999999998</c:v>
                </c:pt>
                <c:pt idx="3054">
                  <c:v>305.5</c:v>
                </c:pt>
                <c:pt idx="3055">
                  <c:v>305.60000000000002</c:v>
                </c:pt>
                <c:pt idx="3056">
                  <c:v>305.7</c:v>
                </c:pt>
                <c:pt idx="3057">
                  <c:v>305.8</c:v>
                </c:pt>
                <c:pt idx="3058">
                  <c:v>305.89999999999998</c:v>
                </c:pt>
                <c:pt idx="3059">
                  <c:v>306</c:v>
                </c:pt>
                <c:pt idx="3060">
                  <c:v>306.10000000000002</c:v>
                </c:pt>
                <c:pt idx="3061">
                  <c:v>306.2</c:v>
                </c:pt>
                <c:pt idx="3062">
                  <c:v>306.3</c:v>
                </c:pt>
                <c:pt idx="3063">
                  <c:v>306.39999999999998</c:v>
                </c:pt>
                <c:pt idx="3064">
                  <c:v>306.5</c:v>
                </c:pt>
                <c:pt idx="3065">
                  <c:v>306.60000000000002</c:v>
                </c:pt>
                <c:pt idx="3066">
                  <c:v>306.7</c:v>
                </c:pt>
                <c:pt idx="3067">
                  <c:v>306.8</c:v>
                </c:pt>
                <c:pt idx="3068">
                  <c:v>306.89999999999998</c:v>
                </c:pt>
                <c:pt idx="3069">
                  <c:v>307</c:v>
                </c:pt>
                <c:pt idx="3070">
                  <c:v>307.10000000000002</c:v>
                </c:pt>
                <c:pt idx="3071">
                  <c:v>307.2</c:v>
                </c:pt>
                <c:pt idx="3072">
                  <c:v>307.3</c:v>
                </c:pt>
                <c:pt idx="3073">
                  <c:v>307.39999999999998</c:v>
                </c:pt>
                <c:pt idx="3074">
                  <c:v>307.5</c:v>
                </c:pt>
                <c:pt idx="3075">
                  <c:v>307.60000000000002</c:v>
                </c:pt>
                <c:pt idx="3076">
                  <c:v>307.7</c:v>
                </c:pt>
                <c:pt idx="3077">
                  <c:v>307.8</c:v>
                </c:pt>
                <c:pt idx="3078">
                  <c:v>307.89999999999998</c:v>
                </c:pt>
                <c:pt idx="3079">
                  <c:v>308</c:v>
                </c:pt>
                <c:pt idx="3080">
                  <c:v>308.10000000000002</c:v>
                </c:pt>
                <c:pt idx="3081">
                  <c:v>308.2</c:v>
                </c:pt>
                <c:pt idx="3082">
                  <c:v>308.3</c:v>
                </c:pt>
                <c:pt idx="3083">
                  <c:v>308.39999999999998</c:v>
                </c:pt>
                <c:pt idx="3084">
                  <c:v>308.5</c:v>
                </c:pt>
                <c:pt idx="3085">
                  <c:v>308.60000000000002</c:v>
                </c:pt>
                <c:pt idx="3086">
                  <c:v>308.7</c:v>
                </c:pt>
                <c:pt idx="3087">
                  <c:v>308.8</c:v>
                </c:pt>
                <c:pt idx="3088">
                  <c:v>308.89999999999998</c:v>
                </c:pt>
                <c:pt idx="3089">
                  <c:v>309</c:v>
                </c:pt>
                <c:pt idx="3090">
                  <c:v>309.10000000000002</c:v>
                </c:pt>
                <c:pt idx="3091">
                  <c:v>309.2</c:v>
                </c:pt>
                <c:pt idx="3092">
                  <c:v>309.3</c:v>
                </c:pt>
                <c:pt idx="3093">
                  <c:v>309.39999999999998</c:v>
                </c:pt>
                <c:pt idx="3094">
                  <c:v>309.5</c:v>
                </c:pt>
                <c:pt idx="3095">
                  <c:v>309.60000000000002</c:v>
                </c:pt>
                <c:pt idx="3096">
                  <c:v>309.7</c:v>
                </c:pt>
                <c:pt idx="3097">
                  <c:v>309.8</c:v>
                </c:pt>
                <c:pt idx="3098">
                  <c:v>309.89999999999998</c:v>
                </c:pt>
                <c:pt idx="3099">
                  <c:v>310</c:v>
                </c:pt>
                <c:pt idx="3100">
                  <c:v>310.10000000000002</c:v>
                </c:pt>
                <c:pt idx="3101">
                  <c:v>310.2</c:v>
                </c:pt>
                <c:pt idx="3102">
                  <c:v>310.3</c:v>
                </c:pt>
                <c:pt idx="3103">
                  <c:v>310.39999999999998</c:v>
                </c:pt>
                <c:pt idx="3104">
                  <c:v>310.5</c:v>
                </c:pt>
                <c:pt idx="3105">
                  <c:v>310.60000000000002</c:v>
                </c:pt>
                <c:pt idx="3106">
                  <c:v>310.7</c:v>
                </c:pt>
                <c:pt idx="3107">
                  <c:v>310.8</c:v>
                </c:pt>
                <c:pt idx="3108">
                  <c:v>310.89999999999998</c:v>
                </c:pt>
                <c:pt idx="3109">
                  <c:v>311</c:v>
                </c:pt>
                <c:pt idx="3110">
                  <c:v>311.10000000000002</c:v>
                </c:pt>
                <c:pt idx="3111">
                  <c:v>311.2</c:v>
                </c:pt>
                <c:pt idx="3112">
                  <c:v>311.3</c:v>
                </c:pt>
                <c:pt idx="3113">
                  <c:v>311.39999999999998</c:v>
                </c:pt>
                <c:pt idx="3114">
                  <c:v>311.5</c:v>
                </c:pt>
                <c:pt idx="3115">
                  <c:v>311.60000000000002</c:v>
                </c:pt>
                <c:pt idx="3116">
                  <c:v>311.7</c:v>
                </c:pt>
                <c:pt idx="3117">
                  <c:v>311.8</c:v>
                </c:pt>
                <c:pt idx="3118">
                  <c:v>311.89999999999998</c:v>
                </c:pt>
                <c:pt idx="3119">
                  <c:v>312</c:v>
                </c:pt>
                <c:pt idx="3120">
                  <c:v>312.10000000000002</c:v>
                </c:pt>
                <c:pt idx="3121">
                  <c:v>312.2</c:v>
                </c:pt>
                <c:pt idx="3122">
                  <c:v>312.3</c:v>
                </c:pt>
                <c:pt idx="3123">
                  <c:v>312.39999999999998</c:v>
                </c:pt>
                <c:pt idx="3124">
                  <c:v>312.5</c:v>
                </c:pt>
                <c:pt idx="3125">
                  <c:v>312.60000000000002</c:v>
                </c:pt>
                <c:pt idx="3126">
                  <c:v>312.7</c:v>
                </c:pt>
                <c:pt idx="3127">
                  <c:v>312.8</c:v>
                </c:pt>
                <c:pt idx="3128">
                  <c:v>312.89999999999998</c:v>
                </c:pt>
                <c:pt idx="3129">
                  <c:v>313</c:v>
                </c:pt>
                <c:pt idx="3130">
                  <c:v>313.10000000000002</c:v>
                </c:pt>
                <c:pt idx="3131">
                  <c:v>313.2</c:v>
                </c:pt>
                <c:pt idx="3132">
                  <c:v>313.3</c:v>
                </c:pt>
                <c:pt idx="3133">
                  <c:v>313.39999999999998</c:v>
                </c:pt>
                <c:pt idx="3134">
                  <c:v>313.5</c:v>
                </c:pt>
                <c:pt idx="3135">
                  <c:v>313.60000000000002</c:v>
                </c:pt>
                <c:pt idx="3136">
                  <c:v>313.7</c:v>
                </c:pt>
                <c:pt idx="3137">
                  <c:v>313.8</c:v>
                </c:pt>
                <c:pt idx="3138">
                  <c:v>313.89999999999998</c:v>
                </c:pt>
                <c:pt idx="3139">
                  <c:v>314</c:v>
                </c:pt>
                <c:pt idx="3140">
                  <c:v>314.10000000000002</c:v>
                </c:pt>
                <c:pt idx="3141">
                  <c:v>314.2</c:v>
                </c:pt>
                <c:pt idx="3142">
                  <c:v>314.3</c:v>
                </c:pt>
                <c:pt idx="3143">
                  <c:v>314.39999999999998</c:v>
                </c:pt>
                <c:pt idx="3144">
                  <c:v>314.5</c:v>
                </c:pt>
                <c:pt idx="3145">
                  <c:v>314.60000000000002</c:v>
                </c:pt>
                <c:pt idx="3146">
                  <c:v>314.7</c:v>
                </c:pt>
                <c:pt idx="3147">
                  <c:v>314.8</c:v>
                </c:pt>
                <c:pt idx="3148">
                  <c:v>314.89999999999998</c:v>
                </c:pt>
                <c:pt idx="3149">
                  <c:v>315</c:v>
                </c:pt>
                <c:pt idx="3150">
                  <c:v>315.10000000000002</c:v>
                </c:pt>
                <c:pt idx="3151">
                  <c:v>315.2</c:v>
                </c:pt>
                <c:pt idx="3152">
                  <c:v>315.3</c:v>
                </c:pt>
                <c:pt idx="3153">
                  <c:v>315.39999999999998</c:v>
                </c:pt>
                <c:pt idx="3154">
                  <c:v>315.5</c:v>
                </c:pt>
                <c:pt idx="3155">
                  <c:v>315.60000000000002</c:v>
                </c:pt>
                <c:pt idx="3156">
                  <c:v>315.7</c:v>
                </c:pt>
                <c:pt idx="3157">
                  <c:v>315.8</c:v>
                </c:pt>
                <c:pt idx="3158">
                  <c:v>315.89999999999998</c:v>
                </c:pt>
                <c:pt idx="3159">
                  <c:v>316</c:v>
                </c:pt>
                <c:pt idx="3160">
                  <c:v>316.10000000000002</c:v>
                </c:pt>
                <c:pt idx="3161">
                  <c:v>316.2</c:v>
                </c:pt>
                <c:pt idx="3162">
                  <c:v>316.3</c:v>
                </c:pt>
                <c:pt idx="3163">
                  <c:v>316.39999999999998</c:v>
                </c:pt>
                <c:pt idx="3164">
                  <c:v>316.5</c:v>
                </c:pt>
                <c:pt idx="3165">
                  <c:v>316.60000000000002</c:v>
                </c:pt>
                <c:pt idx="3166">
                  <c:v>316.7</c:v>
                </c:pt>
                <c:pt idx="3167">
                  <c:v>316.8</c:v>
                </c:pt>
                <c:pt idx="3168">
                  <c:v>316.89999999999998</c:v>
                </c:pt>
                <c:pt idx="3169">
                  <c:v>317</c:v>
                </c:pt>
                <c:pt idx="3170">
                  <c:v>317.10000000000002</c:v>
                </c:pt>
                <c:pt idx="3171">
                  <c:v>317.2</c:v>
                </c:pt>
                <c:pt idx="3172">
                  <c:v>317.3</c:v>
                </c:pt>
                <c:pt idx="3173">
                  <c:v>317.39999999999998</c:v>
                </c:pt>
                <c:pt idx="3174">
                  <c:v>317.5</c:v>
                </c:pt>
                <c:pt idx="3175">
                  <c:v>317.60000000000002</c:v>
                </c:pt>
                <c:pt idx="3176">
                  <c:v>317.7</c:v>
                </c:pt>
                <c:pt idx="3177">
                  <c:v>317.8</c:v>
                </c:pt>
                <c:pt idx="3178">
                  <c:v>317.89999999999998</c:v>
                </c:pt>
                <c:pt idx="3179">
                  <c:v>318</c:v>
                </c:pt>
                <c:pt idx="3180">
                  <c:v>318.10000000000002</c:v>
                </c:pt>
                <c:pt idx="3181">
                  <c:v>318.2</c:v>
                </c:pt>
                <c:pt idx="3182">
                  <c:v>318.3</c:v>
                </c:pt>
                <c:pt idx="3183">
                  <c:v>318.39999999999998</c:v>
                </c:pt>
                <c:pt idx="3184">
                  <c:v>318.5</c:v>
                </c:pt>
                <c:pt idx="3185">
                  <c:v>318.60000000000002</c:v>
                </c:pt>
                <c:pt idx="3186">
                  <c:v>318.7</c:v>
                </c:pt>
                <c:pt idx="3187">
                  <c:v>318.8</c:v>
                </c:pt>
                <c:pt idx="3188">
                  <c:v>318.89999999999998</c:v>
                </c:pt>
                <c:pt idx="3189">
                  <c:v>319</c:v>
                </c:pt>
                <c:pt idx="3190">
                  <c:v>319.10000000000002</c:v>
                </c:pt>
                <c:pt idx="3191">
                  <c:v>319.2</c:v>
                </c:pt>
                <c:pt idx="3192">
                  <c:v>319.3</c:v>
                </c:pt>
                <c:pt idx="3193">
                  <c:v>319.39999999999998</c:v>
                </c:pt>
                <c:pt idx="3194">
                  <c:v>319.5</c:v>
                </c:pt>
                <c:pt idx="3195">
                  <c:v>319.60000000000002</c:v>
                </c:pt>
                <c:pt idx="3196">
                  <c:v>319.7</c:v>
                </c:pt>
                <c:pt idx="3197">
                  <c:v>319.8</c:v>
                </c:pt>
                <c:pt idx="3198">
                  <c:v>319.89999999999998</c:v>
                </c:pt>
                <c:pt idx="3199">
                  <c:v>320</c:v>
                </c:pt>
                <c:pt idx="3200">
                  <c:v>320.10000000000002</c:v>
                </c:pt>
                <c:pt idx="3201">
                  <c:v>320.2</c:v>
                </c:pt>
                <c:pt idx="3202">
                  <c:v>320.3</c:v>
                </c:pt>
                <c:pt idx="3203">
                  <c:v>320.39999999999998</c:v>
                </c:pt>
                <c:pt idx="3204">
                  <c:v>320.5</c:v>
                </c:pt>
                <c:pt idx="3205">
                  <c:v>320.60000000000002</c:v>
                </c:pt>
                <c:pt idx="3206">
                  <c:v>320.7</c:v>
                </c:pt>
                <c:pt idx="3207">
                  <c:v>320.8</c:v>
                </c:pt>
                <c:pt idx="3208">
                  <c:v>320.89999999999998</c:v>
                </c:pt>
                <c:pt idx="3209">
                  <c:v>321</c:v>
                </c:pt>
                <c:pt idx="3210">
                  <c:v>321.10000000000002</c:v>
                </c:pt>
                <c:pt idx="3211">
                  <c:v>321.2</c:v>
                </c:pt>
                <c:pt idx="3212">
                  <c:v>321.3</c:v>
                </c:pt>
                <c:pt idx="3213">
                  <c:v>321.39999999999998</c:v>
                </c:pt>
                <c:pt idx="3214">
                  <c:v>321.5</c:v>
                </c:pt>
                <c:pt idx="3215">
                  <c:v>321.60000000000002</c:v>
                </c:pt>
                <c:pt idx="3216">
                  <c:v>321.7</c:v>
                </c:pt>
                <c:pt idx="3217">
                  <c:v>321.8</c:v>
                </c:pt>
                <c:pt idx="3218">
                  <c:v>321.89999999999998</c:v>
                </c:pt>
                <c:pt idx="3219">
                  <c:v>322</c:v>
                </c:pt>
                <c:pt idx="3220">
                  <c:v>322.10000000000002</c:v>
                </c:pt>
                <c:pt idx="3221">
                  <c:v>322.2</c:v>
                </c:pt>
                <c:pt idx="3222">
                  <c:v>322.3</c:v>
                </c:pt>
                <c:pt idx="3223">
                  <c:v>322.39999999999998</c:v>
                </c:pt>
                <c:pt idx="3224">
                  <c:v>322.5</c:v>
                </c:pt>
                <c:pt idx="3225">
                  <c:v>322.60000000000002</c:v>
                </c:pt>
                <c:pt idx="3226">
                  <c:v>322.7</c:v>
                </c:pt>
                <c:pt idx="3227">
                  <c:v>322.8</c:v>
                </c:pt>
                <c:pt idx="3228">
                  <c:v>322.89999999999998</c:v>
                </c:pt>
                <c:pt idx="3229">
                  <c:v>323</c:v>
                </c:pt>
                <c:pt idx="3230">
                  <c:v>323.10000000000002</c:v>
                </c:pt>
                <c:pt idx="3231">
                  <c:v>323.2</c:v>
                </c:pt>
                <c:pt idx="3232">
                  <c:v>323.3</c:v>
                </c:pt>
                <c:pt idx="3233">
                  <c:v>323.39999999999998</c:v>
                </c:pt>
                <c:pt idx="3234">
                  <c:v>323.5</c:v>
                </c:pt>
                <c:pt idx="3235">
                  <c:v>323.60000000000002</c:v>
                </c:pt>
                <c:pt idx="3236">
                  <c:v>323.7</c:v>
                </c:pt>
                <c:pt idx="3237">
                  <c:v>323.8</c:v>
                </c:pt>
                <c:pt idx="3238">
                  <c:v>323.89999999999998</c:v>
                </c:pt>
                <c:pt idx="3239">
                  <c:v>324</c:v>
                </c:pt>
                <c:pt idx="3240">
                  <c:v>324.10000000000002</c:v>
                </c:pt>
                <c:pt idx="3241">
                  <c:v>324.2</c:v>
                </c:pt>
                <c:pt idx="3242">
                  <c:v>324.3</c:v>
                </c:pt>
                <c:pt idx="3243">
                  <c:v>324.39999999999998</c:v>
                </c:pt>
                <c:pt idx="3244">
                  <c:v>324.5</c:v>
                </c:pt>
                <c:pt idx="3245">
                  <c:v>324.60000000000002</c:v>
                </c:pt>
                <c:pt idx="3246">
                  <c:v>324.7</c:v>
                </c:pt>
                <c:pt idx="3247">
                  <c:v>324.8</c:v>
                </c:pt>
                <c:pt idx="3248">
                  <c:v>324.89999999999998</c:v>
                </c:pt>
                <c:pt idx="3249">
                  <c:v>325</c:v>
                </c:pt>
                <c:pt idx="3250">
                  <c:v>325.10000000000002</c:v>
                </c:pt>
                <c:pt idx="3251">
                  <c:v>325.2</c:v>
                </c:pt>
                <c:pt idx="3252">
                  <c:v>325.3</c:v>
                </c:pt>
                <c:pt idx="3253">
                  <c:v>325.39999999999998</c:v>
                </c:pt>
                <c:pt idx="3254">
                  <c:v>325.5</c:v>
                </c:pt>
                <c:pt idx="3255">
                  <c:v>325.60000000000002</c:v>
                </c:pt>
                <c:pt idx="3256">
                  <c:v>325.7</c:v>
                </c:pt>
                <c:pt idx="3257">
                  <c:v>325.8</c:v>
                </c:pt>
                <c:pt idx="3258">
                  <c:v>325.89999999999998</c:v>
                </c:pt>
                <c:pt idx="3259">
                  <c:v>326</c:v>
                </c:pt>
                <c:pt idx="3260">
                  <c:v>326.10000000000002</c:v>
                </c:pt>
                <c:pt idx="3261">
                  <c:v>326.2</c:v>
                </c:pt>
                <c:pt idx="3262">
                  <c:v>326.3</c:v>
                </c:pt>
                <c:pt idx="3263">
                  <c:v>326.39999999999998</c:v>
                </c:pt>
                <c:pt idx="3264">
                  <c:v>326.5</c:v>
                </c:pt>
                <c:pt idx="3265">
                  <c:v>326.60000000000002</c:v>
                </c:pt>
                <c:pt idx="3266">
                  <c:v>326.7</c:v>
                </c:pt>
                <c:pt idx="3267">
                  <c:v>326.8</c:v>
                </c:pt>
                <c:pt idx="3268">
                  <c:v>326.89999999999998</c:v>
                </c:pt>
                <c:pt idx="3269">
                  <c:v>327</c:v>
                </c:pt>
                <c:pt idx="3270">
                  <c:v>327.10000000000002</c:v>
                </c:pt>
                <c:pt idx="3271">
                  <c:v>327.2</c:v>
                </c:pt>
                <c:pt idx="3272">
                  <c:v>327.3</c:v>
                </c:pt>
                <c:pt idx="3273">
                  <c:v>327.39999999999998</c:v>
                </c:pt>
                <c:pt idx="3274">
                  <c:v>327.5</c:v>
                </c:pt>
                <c:pt idx="3275">
                  <c:v>327.60000000000002</c:v>
                </c:pt>
                <c:pt idx="3276">
                  <c:v>327.7</c:v>
                </c:pt>
                <c:pt idx="3277">
                  <c:v>327.8</c:v>
                </c:pt>
                <c:pt idx="3278">
                  <c:v>327.9</c:v>
                </c:pt>
                <c:pt idx="3279">
                  <c:v>328</c:v>
                </c:pt>
                <c:pt idx="3280">
                  <c:v>328.1</c:v>
                </c:pt>
                <c:pt idx="3281">
                  <c:v>328.2</c:v>
                </c:pt>
                <c:pt idx="3282">
                  <c:v>328.3</c:v>
                </c:pt>
                <c:pt idx="3283">
                  <c:v>328.4</c:v>
                </c:pt>
                <c:pt idx="3284">
                  <c:v>328.5</c:v>
                </c:pt>
                <c:pt idx="3285">
                  <c:v>328.6</c:v>
                </c:pt>
                <c:pt idx="3286">
                  <c:v>328.7</c:v>
                </c:pt>
                <c:pt idx="3287">
                  <c:v>328.8</c:v>
                </c:pt>
                <c:pt idx="3288">
                  <c:v>328.9</c:v>
                </c:pt>
                <c:pt idx="3289">
                  <c:v>329</c:v>
                </c:pt>
                <c:pt idx="3290">
                  <c:v>329.1</c:v>
                </c:pt>
                <c:pt idx="3291">
                  <c:v>329.2</c:v>
                </c:pt>
                <c:pt idx="3292">
                  <c:v>329.3</c:v>
                </c:pt>
                <c:pt idx="3293">
                  <c:v>329.4</c:v>
                </c:pt>
                <c:pt idx="3294">
                  <c:v>329.5</c:v>
                </c:pt>
                <c:pt idx="3295">
                  <c:v>329.6</c:v>
                </c:pt>
                <c:pt idx="3296">
                  <c:v>329.7</c:v>
                </c:pt>
                <c:pt idx="3297">
                  <c:v>329.8</c:v>
                </c:pt>
                <c:pt idx="3298">
                  <c:v>329.9</c:v>
                </c:pt>
                <c:pt idx="3299">
                  <c:v>330</c:v>
                </c:pt>
                <c:pt idx="3300">
                  <c:v>330.1</c:v>
                </c:pt>
                <c:pt idx="3301">
                  <c:v>330.2</c:v>
                </c:pt>
                <c:pt idx="3302">
                  <c:v>330.3</c:v>
                </c:pt>
                <c:pt idx="3303">
                  <c:v>330.4</c:v>
                </c:pt>
                <c:pt idx="3304">
                  <c:v>330.5</c:v>
                </c:pt>
                <c:pt idx="3305">
                  <c:v>330.6</c:v>
                </c:pt>
                <c:pt idx="3306">
                  <c:v>330.7</c:v>
                </c:pt>
                <c:pt idx="3307">
                  <c:v>330.8</c:v>
                </c:pt>
                <c:pt idx="3308">
                  <c:v>330.9</c:v>
                </c:pt>
                <c:pt idx="3309">
                  <c:v>331</c:v>
                </c:pt>
                <c:pt idx="3310">
                  <c:v>331.1</c:v>
                </c:pt>
                <c:pt idx="3311">
                  <c:v>331.2</c:v>
                </c:pt>
                <c:pt idx="3312">
                  <c:v>331.3</c:v>
                </c:pt>
                <c:pt idx="3313">
                  <c:v>331.4</c:v>
                </c:pt>
                <c:pt idx="3314">
                  <c:v>331.5</c:v>
                </c:pt>
                <c:pt idx="3315">
                  <c:v>331.6</c:v>
                </c:pt>
                <c:pt idx="3316">
                  <c:v>331.7</c:v>
                </c:pt>
                <c:pt idx="3317">
                  <c:v>331.8</c:v>
                </c:pt>
                <c:pt idx="3318">
                  <c:v>331.9</c:v>
                </c:pt>
                <c:pt idx="3319">
                  <c:v>332</c:v>
                </c:pt>
                <c:pt idx="3320">
                  <c:v>332.1</c:v>
                </c:pt>
                <c:pt idx="3321">
                  <c:v>332.2</c:v>
                </c:pt>
                <c:pt idx="3322">
                  <c:v>332.3</c:v>
                </c:pt>
                <c:pt idx="3323">
                  <c:v>332.4</c:v>
                </c:pt>
                <c:pt idx="3324">
                  <c:v>332.5</c:v>
                </c:pt>
                <c:pt idx="3325">
                  <c:v>332.6</c:v>
                </c:pt>
                <c:pt idx="3326">
                  <c:v>332.7</c:v>
                </c:pt>
                <c:pt idx="3327">
                  <c:v>332.8</c:v>
                </c:pt>
                <c:pt idx="3328">
                  <c:v>332.9</c:v>
                </c:pt>
                <c:pt idx="3329">
                  <c:v>333</c:v>
                </c:pt>
                <c:pt idx="3330">
                  <c:v>333.1</c:v>
                </c:pt>
                <c:pt idx="3331">
                  <c:v>333.2</c:v>
                </c:pt>
                <c:pt idx="3332">
                  <c:v>333.3</c:v>
                </c:pt>
                <c:pt idx="3333">
                  <c:v>333.4</c:v>
                </c:pt>
                <c:pt idx="3334">
                  <c:v>333.5</c:v>
                </c:pt>
                <c:pt idx="3335">
                  <c:v>333.6</c:v>
                </c:pt>
                <c:pt idx="3336">
                  <c:v>333.7</c:v>
                </c:pt>
                <c:pt idx="3337">
                  <c:v>333.8</c:v>
                </c:pt>
                <c:pt idx="3338">
                  <c:v>333.9</c:v>
                </c:pt>
                <c:pt idx="3339">
                  <c:v>334</c:v>
                </c:pt>
                <c:pt idx="3340">
                  <c:v>334.1</c:v>
                </c:pt>
                <c:pt idx="3341">
                  <c:v>334.2</c:v>
                </c:pt>
                <c:pt idx="3342">
                  <c:v>334.3</c:v>
                </c:pt>
                <c:pt idx="3343">
                  <c:v>334.4</c:v>
                </c:pt>
                <c:pt idx="3344">
                  <c:v>334.5</c:v>
                </c:pt>
                <c:pt idx="3345">
                  <c:v>334.6</c:v>
                </c:pt>
                <c:pt idx="3346">
                  <c:v>334.7</c:v>
                </c:pt>
                <c:pt idx="3347">
                  <c:v>334.8</c:v>
                </c:pt>
                <c:pt idx="3348">
                  <c:v>334.9</c:v>
                </c:pt>
                <c:pt idx="3349">
                  <c:v>335</c:v>
                </c:pt>
                <c:pt idx="3350">
                  <c:v>335.1</c:v>
                </c:pt>
                <c:pt idx="3351">
                  <c:v>335.2</c:v>
                </c:pt>
                <c:pt idx="3352">
                  <c:v>335.3</c:v>
                </c:pt>
                <c:pt idx="3353">
                  <c:v>335.4</c:v>
                </c:pt>
                <c:pt idx="3354">
                  <c:v>335.5</c:v>
                </c:pt>
                <c:pt idx="3355">
                  <c:v>335.6</c:v>
                </c:pt>
                <c:pt idx="3356">
                  <c:v>335.7</c:v>
                </c:pt>
                <c:pt idx="3357">
                  <c:v>335.8</c:v>
                </c:pt>
                <c:pt idx="3358">
                  <c:v>335.9</c:v>
                </c:pt>
                <c:pt idx="3359">
                  <c:v>336</c:v>
                </c:pt>
                <c:pt idx="3360">
                  <c:v>336.1</c:v>
                </c:pt>
                <c:pt idx="3361">
                  <c:v>336.2</c:v>
                </c:pt>
                <c:pt idx="3362">
                  <c:v>336.3</c:v>
                </c:pt>
                <c:pt idx="3363">
                  <c:v>336.4</c:v>
                </c:pt>
                <c:pt idx="3364">
                  <c:v>336.5</c:v>
                </c:pt>
                <c:pt idx="3365">
                  <c:v>336.6</c:v>
                </c:pt>
                <c:pt idx="3366">
                  <c:v>336.7</c:v>
                </c:pt>
                <c:pt idx="3367">
                  <c:v>336.8</c:v>
                </c:pt>
                <c:pt idx="3368">
                  <c:v>336.9</c:v>
                </c:pt>
                <c:pt idx="3369">
                  <c:v>337</c:v>
                </c:pt>
                <c:pt idx="3370">
                  <c:v>337.1</c:v>
                </c:pt>
                <c:pt idx="3371">
                  <c:v>337.2</c:v>
                </c:pt>
                <c:pt idx="3372">
                  <c:v>337.3</c:v>
                </c:pt>
                <c:pt idx="3373">
                  <c:v>337.4</c:v>
                </c:pt>
                <c:pt idx="3374">
                  <c:v>337.5</c:v>
                </c:pt>
                <c:pt idx="3375">
                  <c:v>337.6</c:v>
                </c:pt>
                <c:pt idx="3376">
                  <c:v>337.7</c:v>
                </c:pt>
                <c:pt idx="3377">
                  <c:v>337.8</c:v>
                </c:pt>
                <c:pt idx="3378">
                  <c:v>337.9</c:v>
                </c:pt>
                <c:pt idx="3379">
                  <c:v>338</c:v>
                </c:pt>
                <c:pt idx="3380">
                  <c:v>338.1</c:v>
                </c:pt>
                <c:pt idx="3381">
                  <c:v>338.2</c:v>
                </c:pt>
                <c:pt idx="3382">
                  <c:v>338.3</c:v>
                </c:pt>
                <c:pt idx="3383">
                  <c:v>338.4</c:v>
                </c:pt>
                <c:pt idx="3384">
                  <c:v>338.5</c:v>
                </c:pt>
                <c:pt idx="3385">
                  <c:v>338.6</c:v>
                </c:pt>
                <c:pt idx="3386">
                  <c:v>338.7</c:v>
                </c:pt>
                <c:pt idx="3387">
                  <c:v>338.8</c:v>
                </c:pt>
                <c:pt idx="3388">
                  <c:v>338.9</c:v>
                </c:pt>
                <c:pt idx="3389">
                  <c:v>339</c:v>
                </c:pt>
                <c:pt idx="3390">
                  <c:v>339.1</c:v>
                </c:pt>
                <c:pt idx="3391">
                  <c:v>339.2</c:v>
                </c:pt>
                <c:pt idx="3392">
                  <c:v>339.3</c:v>
                </c:pt>
                <c:pt idx="3393">
                  <c:v>339.4</c:v>
                </c:pt>
                <c:pt idx="3394">
                  <c:v>339.5</c:v>
                </c:pt>
                <c:pt idx="3395">
                  <c:v>339.6</c:v>
                </c:pt>
                <c:pt idx="3396">
                  <c:v>339.7</c:v>
                </c:pt>
                <c:pt idx="3397">
                  <c:v>339.8</c:v>
                </c:pt>
                <c:pt idx="3398">
                  <c:v>339.9</c:v>
                </c:pt>
                <c:pt idx="3399">
                  <c:v>340</c:v>
                </c:pt>
                <c:pt idx="3400">
                  <c:v>340.1</c:v>
                </c:pt>
                <c:pt idx="3401">
                  <c:v>340.2</c:v>
                </c:pt>
                <c:pt idx="3402">
                  <c:v>340.3</c:v>
                </c:pt>
                <c:pt idx="3403">
                  <c:v>340.4</c:v>
                </c:pt>
                <c:pt idx="3404">
                  <c:v>340.5</c:v>
                </c:pt>
                <c:pt idx="3405">
                  <c:v>340.6</c:v>
                </c:pt>
                <c:pt idx="3406">
                  <c:v>340.7</c:v>
                </c:pt>
                <c:pt idx="3407">
                  <c:v>340.8</c:v>
                </c:pt>
                <c:pt idx="3408">
                  <c:v>340.9</c:v>
                </c:pt>
                <c:pt idx="3409">
                  <c:v>341</c:v>
                </c:pt>
                <c:pt idx="3410">
                  <c:v>341.1</c:v>
                </c:pt>
                <c:pt idx="3411">
                  <c:v>341.2</c:v>
                </c:pt>
                <c:pt idx="3412">
                  <c:v>341.3</c:v>
                </c:pt>
                <c:pt idx="3413">
                  <c:v>341.4</c:v>
                </c:pt>
                <c:pt idx="3414">
                  <c:v>341.5</c:v>
                </c:pt>
                <c:pt idx="3415">
                  <c:v>341.6</c:v>
                </c:pt>
                <c:pt idx="3416">
                  <c:v>341.7</c:v>
                </c:pt>
                <c:pt idx="3417">
                  <c:v>341.8</c:v>
                </c:pt>
                <c:pt idx="3418">
                  <c:v>341.9</c:v>
                </c:pt>
                <c:pt idx="3419">
                  <c:v>342</c:v>
                </c:pt>
                <c:pt idx="3420">
                  <c:v>342.1</c:v>
                </c:pt>
                <c:pt idx="3421">
                  <c:v>342.2</c:v>
                </c:pt>
                <c:pt idx="3422">
                  <c:v>342.3</c:v>
                </c:pt>
                <c:pt idx="3423">
                  <c:v>342.4</c:v>
                </c:pt>
                <c:pt idx="3424">
                  <c:v>342.5</c:v>
                </c:pt>
                <c:pt idx="3425">
                  <c:v>342.6</c:v>
                </c:pt>
                <c:pt idx="3426">
                  <c:v>342.7</c:v>
                </c:pt>
                <c:pt idx="3427">
                  <c:v>342.8</c:v>
                </c:pt>
                <c:pt idx="3428">
                  <c:v>342.9</c:v>
                </c:pt>
                <c:pt idx="3429">
                  <c:v>343</c:v>
                </c:pt>
                <c:pt idx="3430">
                  <c:v>343.1</c:v>
                </c:pt>
                <c:pt idx="3431">
                  <c:v>343.2</c:v>
                </c:pt>
                <c:pt idx="3432">
                  <c:v>343.3</c:v>
                </c:pt>
                <c:pt idx="3433">
                  <c:v>343.4</c:v>
                </c:pt>
                <c:pt idx="3434">
                  <c:v>343.5</c:v>
                </c:pt>
                <c:pt idx="3435">
                  <c:v>343.6</c:v>
                </c:pt>
                <c:pt idx="3436">
                  <c:v>343.7</c:v>
                </c:pt>
                <c:pt idx="3437">
                  <c:v>343.8</c:v>
                </c:pt>
                <c:pt idx="3438">
                  <c:v>343.9</c:v>
                </c:pt>
                <c:pt idx="3439">
                  <c:v>344</c:v>
                </c:pt>
                <c:pt idx="3440">
                  <c:v>344.1</c:v>
                </c:pt>
                <c:pt idx="3441">
                  <c:v>344.2</c:v>
                </c:pt>
                <c:pt idx="3442">
                  <c:v>344.3</c:v>
                </c:pt>
                <c:pt idx="3443">
                  <c:v>344.4</c:v>
                </c:pt>
                <c:pt idx="3444">
                  <c:v>344.5</c:v>
                </c:pt>
                <c:pt idx="3445">
                  <c:v>344.6</c:v>
                </c:pt>
                <c:pt idx="3446">
                  <c:v>344.7</c:v>
                </c:pt>
                <c:pt idx="3447">
                  <c:v>344.8</c:v>
                </c:pt>
                <c:pt idx="3448">
                  <c:v>344.9</c:v>
                </c:pt>
                <c:pt idx="3449">
                  <c:v>345</c:v>
                </c:pt>
                <c:pt idx="3450">
                  <c:v>345.1</c:v>
                </c:pt>
                <c:pt idx="3451">
                  <c:v>345.2</c:v>
                </c:pt>
                <c:pt idx="3452">
                  <c:v>345.3</c:v>
                </c:pt>
                <c:pt idx="3453">
                  <c:v>345.4</c:v>
                </c:pt>
                <c:pt idx="3454">
                  <c:v>345.5</c:v>
                </c:pt>
                <c:pt idx="3455">
                  <c:v>345.6</c:v>
                </c:pt>
                <c:pt idx="3456">
                  <c:v>345.7</c:v>
                </c:pt>
                <c:pt idx="3457">
                  <c:v>345.8</c:v>
                </c:pt>
                <c:pt idx="3458">
                  <c:v>345.9</c:v>
                </c:pt>
                <c:pt idx="3459">
                  <c:v>346</c:v>
                </c:pt>
                <c:pt idx="3460">
                  <c:v>346.1</c:v>
                </c:pt>
                <c:pt idx="3461">
                  <c:v>346.2</c:v>
                </c:pt>
                <c:pt idx="3462">
                  <c:v>346.3</c:v>
                </c:pt>
                <c:pt idx="3463">
                  <c:v>346.4</c:v>
                </c:pt>
                <c:pt idx="3464">
                  <c:v>346.5</c:v>
                </c:pt>
                <c:pt idx="3465">
                  <c:v>346.6</c:v>
                </c:pt>
                <c:pt idx="3466">
                  <c:v>346.7</c:v>
                </c:pt>
                <c:pt idx="3467">
                  <c:v>346.8</c:v>
                </c:pt>
                <c:pt idx="3468">
                  <c:v>346.9</c:v>
                </c:pt>
                <c:pt idx="3469">
                  <c:v>347</c:v>
                </c:pt>
                <c:pt idx="3470">
                  <c:v>347.1</c:v>
                </c:pt>
                <c:pt idx="3471">
                  <c:v>347.2</c:v>
                </c:pt>
                <c:pt idx="3472">
                  <c:v>347.3</c:v>
                </c:pt>
                <c:pt idx="3473">
                  <c:v>347.4</c:v>
                </c:pt>
                <c:pt idx="3474">
                  <c:v>347.5</c:v>
                </c:pt>
                <c:pt idx="3475">
                  <c:v>347.6</c:v>
                </c:pt>
                <c:pt idx="3476">
                  <c:v>347.7</c:v>
                </c:pt>
                <c:pt idx="3477">
                  <c:v>347.8</c:v>
                </c:pt>
                <c:pt idx="3478">
                  <c:v>347.9</c:v>
                </c:pt>
                <c:pt idx="3479">
                  <c:v>348</c:v>
                </c:pt>
                <c:pt idx="3480">
                  <c:v>348.1</c:v>
                </c:pt>
                <c:pt idx="3481">
                  <c:v>348.2</c:v>
                </c:pt>
                <c:pt idx="3482">
                  <c:v>348.3</c:v>
                </c:pt>
                <c:pt idx="3483">
                  <c:v>348.4</c:v>
                </c:pt>
                <c:pt idx="3484">
                  <c:v>348.5</c:v>
                </c:pt>
                <c:pt idx="3485">
                  <c:v>348.6</c:v>
                </c:pt>
                <c:pt idx="3486">
                  <c:v>348.7</c:v>
                </c:pt>
                <c:pt idx="3487">
                  <c:v>348.8</c:v>
                </c:pt>
                <c:pt idx="3488">
                  <c:v>348.9</c:v>
                </c:pt>
                <c:pt idx="3489">
                  <c:v>349</c:v>
                </c:pt>
                <c:pt idx="3490">
                  <c:v>349.1</c:v>
                </c:pt>
                <c:pt idx="3491">
                  <c:v>349.2</c:v>
                </c:pt>
                <c:pt idx="3492">
                  <c:v>349.3</c:v>
                </c:pt>
                <c:pt idx="3493">
                  <c:v>349.4</c:v>
                </c:pt>
                <c:pt idx="3494">
                  <c:v>349.5</c:v>
                </c:pt>
                <c:pt idx="3495">
                  <c:v>349.6</c:v>
                </c:pt>
                <c:pt idx="3496">
                  <c:v>349.7</c:v>
                </c:pt>
                <c:pt idx="3497">
                  <c:v>349.8</c:v>
                </c:pt>
                <c:pt idx="3498">
                  <c:v>349.9</c:v>
                </c:pt>
                <c:pt idx="3499">
                  <c:v>350</c:v>
                </c:pt>
                <c:pt idx="3500">
                  <c:v>350.1</c:v>
                </c:pt>
                <c:pt idx="3501">
                  <c:v>350.2</c:v>
                </c:pt>
                <c:pt idx="3502">
                  <c:v>350.3</c:v>
                </c:pt>
                <c:pt idx="3503">
                  <c:v>350.4</c:v>
                </c:pt>
                <c:pt idx="3504">
                  <c:v>350.5</c:v>
                </c:pt>
                <c:pt idx="3505">
                  <c:v>350.6</c:v>
                </c:pt>
                <c:pt idx="3506">
                  <c:v>350.7</c:v>
                </c:pt>
                <c:pt idx="3507">
                  <c:v>350.8</c:v>
                </c:pt>
                <c:pt idx="3508">
                  <c:v>350.9</c:v>
                </c:pt>
                <c:pt idx="3509">
                  <c:v>351</c:v>
                </c:pt>
                <c:pt idx="3510">
                  <c:v>351.1</c:v>
                </c:pt>
                <c:pt idx="3511">
                  <c:v>351.2</c:v>
                </c:pt>
                <c:pt idx="3512">
                  <c:v>351.3</c:v>
                </c:pt>
                <c:pt idx="3513">
                  <c:v>351.4</c:v>
                </c:pt>
                <c:pt idx="3514">
                  <c:v>351.5</c:v>
                </c:pt>
                <c:pt idx="3515">
                  <c:v>351.6</c:v>
                </c:pt>
                <c:pt idx="3516">
                  <c:v>351.7</c:v>
                </c:pt>
                <c:pt idx="3517">
                  <c:v>351.8</c:v>
                </c:pt>
                <c:pt idx="3518">
                  <c:v>351.9</c:v>
                </c:pt>
                <c:pt idx="3519">
                  <c:v>352</c:v>
                </c:pt>
                <c:pt idx="3520">
                  <c:v>352.1</c:v>
                </c:pt>
                <c:pt idx="3521">
                  <c:v>352.2</c:v>
                </c:pt>
                <c:pt idx="3522">
                  <c:v>352.3</c:v>
                </c:pt>
                <c:pt idx="3523">
                  <c:v>352.4</c:v>
                </c:pt>
                <c:pt idx="3524">
                  <c:v>352.5</c:v>
                </c:pt>
                <c:pt idx="3525">
                  <c:v>352.6</c:v>
                </c:pt>
                <c:pt idx="3526">
                  <c:v>352.7</c:v>
                </c:pt>
                <c:pt idx="3527">
                  <c:v>352.8</c:v>
                </c:pt>
                <c:pt idx="3528">
                  <c:v>352.9</c:v>
                </c:pt>
                <c:pt idx="3529">
                  <c:v>353</c:v>
                </c:pt>
                <c:pt idx="3530">
                  <c:v>353.1</c:v>
                </c:pt>
                <c:pt idx="3531">
                  <c:v>353.2</c:v>
                </c:pt>
                <c:pt idx="3532">
                  <c:v>353.3</c:v>
                </c:pt>
                <c:pt idx="3533">
                  <c:v>353.4</c:v>
                </c:pt>
                <c:pt idx="3534">
                  <c:v>353.5</c:v>
                </c:pt>
                <c:pt idx="3535">
                  <c:v>353.6</c:v>
                </c:pt>
                <c:pt idx="3536">
                  <c:v>353.7</c:v>
                </c:pt>
                <c:pt idx="3537">
                  <c:v>353.8</c:v>
                </c:pt>
                <c:pt idx="3538">
                  <c:v>353.9</c:v>
                </c:pt>
                <c:pt idx="3539">
                  <c:v>354</c:v>
                </c:pt>
                <c:pt idx="3540">
                  <c:v>354.1</c:v>
                </c:pt>
                <c:pt idx="3541">
                  <c:v>354.2</c:v>
                </c:pt>
                <c:pt idx="3542">
                  <c:v>354.3</c:v>
                </c:pt>
                <c:pt idx="3543">
                  <c:v>354.4</c:v>
                </c:pt>
                <c:pt idx="3544">
                  <c:v>354.5</c:v>
                </c:pt>
                <c:pt idx="3545">
                  <c:v>354.6</c:v>
                </c:pt>
                <c:pt idx="3546">
                  <c:v>354.7</c:v>
                </c:pt>
                <c:pt idx="3547">
                  <c:v>354.8</c:v>
                </c:pt>
                <c:pt idx="3548">
                  <c:v>354.9</c:v>
                </c:pt>
                <c:pt idx="3549">
                  <c:v>355</c:v>
                </c:pt>
                <c:pt idx="3550">
                  <c:v>355.1</c:v>
                </c:pt>
                <c:pt idx="3551">
                  <c:v>355.2</c:v>
                </c:pt>
                <c:pt idx="3552">
                  <c:v>355.3</c:v>
                </c:pt>
                <c:pt idx="3553">
                  <c:v>355.4</c:v>
                </c:pt>
                <c:pt idx="3554">
                  <c:v>355.5</c:v>
                </c:pt>
                <c:pt idx="3555">
                  <c:v>355.6</c:v>
                </c:pt>
                <c:pt idx="3556">
                  <c:v>355.7</c:v>
                </c:pt>
                <c:pt idx="3557">
                  <c:v>355.8</c:v>
                </c:pt>
                <c:pt idx="3558">
                  <c:v>355.9</c:v>
                </c:pt>
                <c:pt idx="3559">
                  <c:v>356</c:v>
                </c:pt>
                <c:pt idx="3560">
                  <c:v>356.1</c:v>
                </c:pt>
                <c:pt idx="3561">
                  <c:v>356.2</c:v>
                </c:pt>
                <c:pt idx="3562">
                  <c:v>356.3</c:v>
                </c:pt>
                <c:pt idx="3563">
                  <c:v>356.4</c:v>
                </c:pt>
                <c:pt idx="3564">
                  <c:v>356.5</c:v>
                </c:pt>
                <c:pt idx="3565">
                  <c:v>356.6</c:v>
                </c:pt>
                <c:pt idx="3566">
                  <c:v>356.7</c:v>
                </c:pt>
                <c:pt idx="3567">
                  <c:v>356.8</c:v>
                </c:pt>
                <c:pt idx="3568">
                  <c:v>356.9</c:v>
                </c:pt>
                <c:pt idx="3569">
                  <c:v>357</c:v>
                </c:pt>
                <c:pt idx="3570">
                  <c:v>357.1</c:v>
                </c:pt>
                <c:pt idx="3571">
                  <c:v>357.2</c:v>
                </c:pt>
                <c:pt idx="3572">
                  <c:v>357.3</c:v>
                </c:pt>
                <c:pt idx="3573">
                  <c:v>357.4</c:v>
                </c:pt>
                <c:pt idx="3574">
                  <c:v>357.5</c:v>
                </c:pt>
                <c:pt idx="3575">
                  <c:v>357.6</c:v>
                </c:pt>
                <c:pt idx="3576">
                  <c:v>357.7</c:v>
                </c:pt>
                <c:pt idx="3577">
                  <c:v>357.8</c:v>
                </c:pt>
                <c:pt idx="3578">
                  <c:v>357.9</c:v>
                </c:pt>
                <c:pt idx="3579">
                  <c:v>358</c:v>
                </c:pt>
                <c:pt idx="3580">
                  <c:v>358.1</c:v>
                </c:pt>
                <c:pt idx="3581">
                  <c:v>358.2</c:v>
                </c:pt>
                <c:pt idx="3582">
                  <c:v>358.3</c:v>
                </c:pt>
                <c:pt idx="3583">
                  <c:v>358.4</c:v>
                </c:pt>
                <c:pt idx="3584">
                  <c:v>358.5</c:v>
                </c:pt>
                <c:pt idx="3585">
                  <c:v>358.6</c:v>
                </c:pt>
                <c:pt idx="3586">
                  <c:v>358.7</c:v>
                </c:pt>
                <c:pt idx="3587">
                  <c:v>358.8</c:v>
                </c:pt>
                <c:pt idx="3588">
                  <c:v>358.9</c:v>
                </c:pt>
                <c:pt idx="3589">
                  <c:v>359</c:v>
                </c:pt>
                <c:pt idx="3590">
                  <c:v>359.1</c:v>
                </c:pt>
                <c:pt idx="3591">
                  <c:v>359.2</c:v>
                </c:pt>
                <c:pt idx="3592">
                  <c:v>359.3</c:v>
                </c:pt>
                <c:pt idx="3593">
                  <c:v>359.4</c:v>
                </c:pt>
                <c:pt idx="3594">
                  <c:v>359.5</c:v>
                </c:pt>
                <c:pt idx="3595">
                  <c:v>359.6</c:v>
                </c:pt>
                <c:pt idx="3596">
                  <c:v>359.7</c:v>
                </c:pt>
                <c:pt idx="3597">
                  <c:v>359.8</c:v>
                </c:pt>
                <c:pt idx="3598">
                  <c:v>359.9</c:v>
                </c:pt>
                <c:pt idx="3599">
                  <c:v>360</c:v>
                </c:pt>
                <c:pt idx="3600">
                  <c:v>360.1</c:v>
                </c:pt>
                <c:pt idx="3601">
                  <c:v>360.2</c:v>
                </c:pt>
                <c:pt idx="3602">
                  <c:v>360.3</c:v>
                </c:pt>
                <c:pt idx="3603">
                  <c:v>360.4</c:v>
                </c:pt>
                <c:pt idx="3604">
                  <c:v>360.5</c:v>
                </c:pt>
                <c:pt idx="3605">
                  <c:v>360.6</c:v>
                </c:pt>
                <c:pt idx="3606">
                  <c:v>360.7</c:v>
                </c:pt>
                <c:pt idx="3607">
                  <c:v>360.8</c:v>
                </c:pt>
                <c:pt idx="3608">
                  <c:v>360.9</c:v>
                </c:pt>
                <c:pt idx="3609">
                  <c:v>361</c:v>
                </c:pt>
                <c:pt idx="3610">
                  <c:v>361.1</c:v>
                </c:pt>
                <c:pt idx="3611">
                  <c:v>361.2</c:v>
                </c:pt>
                <c:pt idx="3612">
                  <c:v>361.3</c:v>
                </c:pt>
                <c:pt idx="3613">
                  <c:v>361.4</c:v>
                </c:pt>
                <c:pt idx="3614">
                  <c:v>361.5</c:v>
                </c:pt>
                <c:pt idx="3615">
                  <c:v>361.6</c:v>
                </c:pt>
                <c:pt idx="3616">
                  <c:v>361.7</c:v>
                </c:pt>
                <c:pt idx="3617">
                  <c:v>361.8</c:v>
                </c:pt>
                <c:pt idx="3618">
                  <c:v>361.9</c:v>
                </c:pt>
                <c:pt idx="3619">
                  <c:v>362</c:v>
                </c:pt>
                <c:pt idx="3620">
                  <c:v>362.1</c:v>
                </c:pt>
                <c:pt idx="3621">
                  <c:v>362.2</c:v>
                </c:pt>
                <c:pt idx="3622">
                  <c:v>362.3</c:v>
                </c:pt>
                <c:pt idx="3623">
                  <c:v>362.4</c:v>
                </c:pt>
                <c:pt idx="3624">
                  <c:v>362.5</c:v>
                </c:pt>
                <c:pt idx="3625">
                  <c:v>362.6</c:v>
                </c:pt>
                <c:pt idx="3626">
                  <c:v>362.7</c:v>
                </c:pt>
                <c:pt idx="3627">
                  <c:v>362.8</c:v>
                </c:pt>
                <c:pt idx="3628">
                  <c:v>362.9</c:v>
                </c:pt>
                <c:pt idx="3629">
                  <c:v>363</c:v>
                </c:pt>
                <c:pt idx="3630">
                  <c:v>363.1</c:v>
                </c:pt>
                <c:pt idx="3631">
                  <c:v>363.2</c:v>
                </c:pt>
                <c:pt idx="3632">
                  <c:v>363.3</c:v>
                </c:pt>
                <c:pt idx="3633">
                  <c:v>363.4</c:v>
                </c:pt>
                <c:pt idx="3634">
                  <c:v>363.5</c:v>
                </c:pt>
                <c:pt idx="3635">
                  <c:v>363.6</c:v>
                </c:pt>
                <c:pt idx="3636">
                  <c:v>363.7</c:v>
                </c:pt>
                <c:pt idx="3637">
                  <c:v>363.8</c:v>
                </c:pt>
                <c:pt idx="3638">
                  <c:v>363.9</c:v>
                </c:pt>
                <c:pt idx="3639">
                  <c:v>364</c:v>
                </c:pt>
                <c:pt idx="3640">
                  <c:v>364.1</c:v>
                </c:pt>
                <c:pt idx="3641">
                  <c:v>364.2</c:v>
                </c:pt>
                <c:pt idx="3642">
                  <c:v>364.3</c:v>
                </c:pt>
                <c:pt idx="3643">
                  <c:v>364.4</c:v>
                </c:pt>
                <c:pt idx="3644">
                  <c:v>364.5</c:v>
                </c:pt>
                <c:pt idx="3645">
                  <c:v>364.6</c:v>
                </c:pt>
                <c:pt idx="3646">
                  <c:v>364.7</c:v>
                </c:pt>
                <c:pt idx="3647">
                  <c:v>364.8</c:v>
                </c:pt>
                <c:pt idx="3648">
                  <c:v>364.9</c:v>
                </c:pt>
                <c:pt idx="3649">
                  <c:v>365</c:v>
                </c:pt>
                <c:pt idx="3650">
                  <c:v>365.1</c:v>
                </c:pt>
                <c:pt idx="3651">
                  <c:v>365.2</c:v>
                </c:pt>
                <c:pt idx="3652">
                  <c:v>365.3</c:v>
                </c:pt>
                <c:pt idx="3653">
                  <c:v>365.4</c:v>
                </c:pt>
                <c:pt idx="3654">
                  <c:v>365.5</c:v>
                </c:pt>
                <c:pt idx="3655">
                  <c:v>365.6</c:v>
                </c:pt>
                <c:pt idx="3656">
                  <c:v>365.7</c:v>
                </c:pt>
                <c:pt idx="3657">
                  <c:v>365.8</c:v>
                </c:pt>
                <c:pt idx="3658">
                  <c:v>365.9</c:v>
                </c:pt>
                <c:pt idx="3659">
                  <c:v>366</c:v>
                </c:pt>
                <c:pt idx="3660">
                  <c:v>366.1</c:v>
                </c:pt>
                <c:pt idx="3661">
                  <c:v>366.2</c:v>
                </c:pt>
                <c:pt idx="3662">
                  <c:v>366.3</c:v>
                </c:pt>
                <c:pt idx="3663">
                  <c:v>366.4</c:v>
                </c:pt>
                <c:pt idx="3664">
                  <c:v>366.5</c:v>
                </c:pt>
                <c:pt idx="3665">
                  <c:v>366.6</c:v>
                </c:pt>
                <c:pt idx="3666">
                  <c:v>366.7</c:v>
                </c:pt>
                <c:pt idx="3667">
                  <c:v>366.8</c:v>
                </c:pt>
                <c:pt idx="3668">
                  <c:v>366.9</c:v>
                </c:pt>
                <c:pt idx="3669">
                  <c:v>367</c:v>
                </c:pt>
                <c:pt idx="3670">
                  <c:v>367.1</c:v>
                </c:pt>
                <c:pt idx="3671">
                  <c:v>367.2</c:v>
                </c:pt>
                <c:pt idx="3672">
                  <c:v>367.3</c:v>
                </c:pt>
                <c:pt idx="3673">
                  <c:v>367.4</c:v>
                </c:pt>
                <c:pt idx="3674">
                  <c:v>367.5</c:v>
                </c:pt>
                <c:pt idx="3675">
                  <c:v>367.6</c:v>
                </c:pt>
                <c:pt idx="3676">
                  <c:v>367.7</c:v>
                </c:pt>
                <c:pt idx="3677">
                  <c:v>367.8</c:v>
                </c:pt>
                <c:pt idx="3678">
                  <c:v>367.9</c:v>
                </c:pt>
                <c:pt idx="3679">
                  <c:v>368</c:v>
                </c:pt>
                <c:pt idx="3680">
                  <c:v>368.1</c:v>
                </c:pt>
                <c:pt idx="3681">
                  <c:v>368.2</c:v>
                </c:pt>
                <c:pt idx="3682">
                  <c:v>368.3</c:v>
                </c:pt>
                <c:pt idx="3683">
                  <c:v>368.4</c:v>
                </c:pt>
                <c:pt idx="3684">
                  <c:v>368.5</c:v>
                </c:pt>
                <c:pt idx="3685">
                  <c:v>368.6</c:v>
                </c:pt>
                <c:pt idx="3686">
                  <c:v>368.7</c:v>
                </c:pt>
                <c:pt idx="3687">
                  <c:v>368.8</c:v>
                </c:pt>
                <c:pt idx="3688">
                  <c:v>368.9</c:v>
                </c:pt>
                <c:pt idx="3689">
                  <c:v>369</c:v>
                </c:pt>
                <c:pt idx="3690">
                  <c:v>369.1</c:v>
                </c:pt>
                <c:pt idx="3691">
                  <c:v>369.2</c:v>
                </c:pt>
                <c:pt idx="3692">
                  <c:v>369.3</c:v>
                </c:pt>
                <c:pt idx="3693">
                  <c:v>369.4</c:v>
                </c:pt>
                <c:pt idx="3694">
                  <c:v>369.5</c:v>
                </c:pt>
                <c:pt idx="3695">
                  <c:v>369.6</c:v>
                </c:pt>
                <c:pt idx="3696">
                  <c:v>369.7</c:v>
                </c:pt>
                <c:pt idx="3697">
                  <c:v>369.8</c:v>
                </c:pt>
                <c:pt idx="3698">
                  <c:v>369.9</c:v>
                </c:pt>
                <c:pt idx="3699">
                  <c:v>370</c:v>
                </c:pt>
                <c:pt idx="3700">
                  <c:v>370.1</c:v>
                </c:pt>
                <c:pt idx="3701">
                  <c:v>370.2</c:v>
                </c:pt>
                <c:pt idx="3702">
                  <c:v>370.3</c:v>
                </c:pt>
                <c:pt idx="3703">
                  <c:v>370.4</c:v>
                </c:pt>
                <c:pt idx="3704">
                  <c:v>370.5</c:v>
                </c:pt>
                <c:pt idx="3705">
                  <c:v>370.6</c:v>
                </c:pt>
                <c:pt idx="3706">
                  <c:v>370.7</c:v>
                </c:pt>
                <c:pt idx="3707">
                  <c:v>370.8</c:v>
                </c:pt>
                <c:pt idx="3708">
                  <c:v>370.9</c:v>
                </c:pt>
                <c:pt idx="3709">
                  <c:v>371</c:v>
                </c:pt>
                <c:pt idx="3710">
                  <c:v>371.1</c:v>
                </c:pt>
                <c:pt idx="3711">
                  <c:v>371.2</c:v>
                </c:pt>
                <c:pt idx="3712">
                  <c:v>371.3</c:v>
                </c:pt>
                <c:pt idx="3713">
                  <c:v>371.4</c:v>
                </c:pt>
                <c:pt idx="3714">
                  <c:v>371.5</c:v>
                </c:pt>
                <c:pt idx="3715">
                  <c:v>371.6</c:v>
                </c:pt>
                <c:pt idx="3716">
                  <c:v>371.7</c:v>
                </c:pt>
                <c:pt idx="3717">
                  <c:v>371.8</c:v>
                </c:pt>
                <c:pt idx="3718">
                  <c:v>371.9</c:v>
                </c:pt>
                <c:pt idx="3719">
                  <c:v>372</c:v>
                </c:pt>
                <c:pt idx="3720">
                  <c:v>372.1</c:v>
                </c:pt>
                <c:pt idx="3721">
                  <c:v>372.2</c:v>
                </c:pt>
                <c:pt idx="3722">
                  <c:v>372.3</c:v>
                </c:pt>
                <c:pt idx="3723">
                  <c:v>372.4</c:v>
                </c:pt>
                <c:pt idx="3724">
                  <c:v>372.5</c:v>
                </c:pt>
                <c:pt idx="3725">
                  <c:v>372.6</c:v>
                </c:pt>
                <c:pt idx="3726">
                  <c:v>372.7</c:v>
                </c:pt>
                <c:pt idx="3727">
                  <c:v>372.8</c:v>
                </c:pt>
                <c:pt idx="3728">
                  <c:v>372.9</c:v>
                </c:pt>
                <c:pt idx="3729">
                  <c:v>373</c:v>
                </c:pt>
                <c:pt idx="3730">
                  <c:v>373.1</c:v>
                </c:pt>
                <c:pt idx="3731">
                  <c:v>373.2</c:v>
                </c:pt>
                <c:pt idx="3732">
                  <c:v>373.3</c:v>
                </c:pt>
                <c:pt idx="3733">
                  <c:v>373.4</c:v>
                </c:pt>
                <c:pt idx="3734">
                  <c:v>373.5</c:v>
                </c:pt>
                <c:pt idx="3735">
                  <c:v>373.6</c:v>
                </c:pt>
                <c:pt idx="3736">
                  <c:v>373.7</c:v>
                </c:pt>
                <c:pt idx="3737">
                  <c:v>373.8</c:v>
                </c:pt>
                <c:pt idx="3738">
                  <c:v>373.9</c:v>
                </c:pt>
                <c:pt idx="3739">
                  <c:v>374</c:v>
                </c:pt>
                <c:pt idx="3740">
                  <c:v>374.1</c:v>
                </c:pt>
                <c:pt idx="3741">
                  <c:v>374.2</c:v>
                </c:pt>
                <c:pt idx="3742">
                  <c:v>374.3</c:v>
                </c:pt>
                <c:pt idx="3743">
                  <c:v>374.4</c:v>
                </c:pt>
                <c:pt idx="3744">
                  <c:v>374.5</c:v>
                </c:pt>
                <c:pt idx="3745">
                  <c:v>374.6</c:v>
                </c:pt>
                <c:pt idx="3746">
                  <c:v>374.7</c:v>
                </c:pt>
                <c:pt idx="3747">
                  <c:v>374.8</c:v>
                </c:pt>
                <c:pt idx="3748">
                  <c:v>374.9</c:v>
                </c:pt>
                <c:pt idx="3749">
                  <c:v>375</c:v>
                </c:pt>
                <c:pt idx="3750">
                  <c:v>375.1</c:v>
                </c:pt>
                <c:pt idx="3751">
                  <c:v>375.2</c:v>
                </c:pt>
              </c:numCache>
            </c:numRef>
          </c:xVal>
          <c:yVal>
            <c:numRef>
              <c:f>Sheet1!$B$2:$B$3753</c:f>
              <c:numCache>
                <c:formatCode>General</c:formatCode>
                <c:ptCount val="3752"/>
                <c:pt idx="0">
                  <c:v>0</c:v>
                </c:pt>
                <c:pt idx="1">
                  <c:v>1.4925373E-2</c:v>
                </c:pt>
                <c:pt idx="2">
                  <c:v>1.4925373E-2</c:v>
                </c:pt>
                <c:pt idx="3">
                  <c:v>7.462687E-3</c:v>
                </c:pt>
                <c:pt idx="4">
                  <c:v>0</c:v>
                </c:pt>
                <c:pt idx="5">
                  <c:v>-7.462687E-3</c:v>
                </c:pt>
                <c:pt idx="6">
                  <c:v>-7.462687E-3</c:v>
                </c:pt>
                <c:pt idx="7">
                  <c:v>1.4925373E-2</c:v>
                </c:pt>
                <c:pt idx="8">
                  <c:v>7.462687E-3</c:v>
                </c:pt>
                <c:pt idx="9">
                  <c:v>7.462687E-3</c:v>
                </c:pt>
                <c:pt idx="10">
                  <c:v>4.7489819999999997E-3</c:v>
                </c:pt>
                <c:pt idx="11">
                  <c:v>5.4274079999999999E-3</c:v>
                </c:pt>
                <c:pt idx="12">
                  <c:v>5.4274079999999999E-3</c:v>
                </c:pt>
                <c:pt idx="13">
                  <c:v>5.4274079999999999E-3</c:v>
                </c:pt>
                <c:pt idx="14">
                  <c:v>5.4274079999999999E-3</c:v>
                </c:pt>
                <c:pt idx="15">
                  <c:v>6.7842609999999998E-3</c:v>
                </c:pt>
                <c:pt idx="16">
                  <c:v>6.7842609999999998E-3</c:v>
                </c:pt>
                <c:pt idx="17">
                  <c:v>6.1058340000000001E-3</c:v>
                </c:pt>
                <c:pt idx="18">
                  <c:v>4.7489819999999997E-3</c:v>
                </c:pt>
                <c:pt idx="19">
                  <c:v>4.0705560000000003E-3</c:v>
                </c:pt>
                <c:pt idx="20">
                  <c:v>3.3921300000000001E-3</c:v>
                </c:pt>
                <c:pt idx="21">
                  <c:v>3.3921300000000001E-3</c:v>
                </c:pt>
                <c:pt idx="22">
                  <c:v>4.0705560000000003E-3</c:v>
                </c:pt>
                <c:pt idx="23">
                  <c:v>2.7137039999999999E-3</c:v>
                </c:pt>
                <c:pt idx="24">
                  <c:v>2.7137039999999999E-3</c:v>
                </c:pt>
                <c:pt idx="25">
                  <c:v>2.7137039999999999E-3</c:v>
                </c:pt>
                <c:pt idx="26">
                  <c:v>3.3921300000000001E-3</c:v>
                </c:pt>
                <c:pt idx="27">
                  <c:v>3.3921300000000001E-3</c:v>
                </c:pt>
                <c:pt idx="28">
                  <c:v>4.7489819999999997E-3</c:v>
                </c:pt>
                <c:pt idx="29">
                  <c:v>4.7489819999999997E-3</c:v>
                </c:pt>
                <c:pt idx="30">
                  <c:v>5.4274079999999999E-3</c:v>
                </c:pt>
                <c:pt idx="31">
                  <c:v>6.1058340000000001E-3</c:v>
                </c:pt>
                <c:pt idx="32">
                  <c:v>6.1058340000000001E-3</c:v>
                </c:pt>
                <c:pt idx="33">
                  <c:v>4.7489819999999997E-3</c:v>
                </c:pt>
                <c:pt idx="34">
                  <c:v>4.7489819999999997E-3</c:v>
                </c:pt>
                <c:pt idx="35">
                  <c:v>4.7489819999999997E-3</c:v>
                </c:pt>
                <c:pt idx="36">
                  <c:v>4.0705560000000003E-3</c:v>
                </c:pt>
                <c:pt idx="37">
                  <c:v>3.3921300000000001E-3</c:v>
                </c:pt>
                <c:pt idx="38">
                  <c:v>4.7489819999999997E-3</c:v>
                </c:pt>
                <c:pt idx="39">
                  <c:v>4.7489819999999997E-3</c:v>
                </c:pt>
                <c:pt idx="40">
                  <c:v>4.7489819999999997E-3</c:v>
                </c:pt>
                <c:pt idx="41">
                  <c:v>4.0705560000000003E-3</c:v>
                </c:pt>
                <c:pt idx="42">
                  <c:v>4.0705560000000003E-3</c:v>
                </c:pt>
                <c:pt idx="43">
                  <c:v>4.0705560000000003E-3</c:v>
                </c:pt>
                <c:pt idx="44">
                  <c:v>5.4274079999999999E-3</c:v>
                </c:pt>
                <c:pt idx="45">
                  <c:v>4.7489819999999997E-3</c:v>
                </c:pt>
                <c:pt idx="46">
                  <c:v>2.7137039999999999E-3</c:v>
                </c:pt>
                <c:pt idx="47">
                  <c:v>3.3921300000000001E-3</c:v>
                </c:pt>
                <c:pt idx="48">
                  <c:v>2.7137039999999999E-3</c:v>
                </c:pt>
                <c:pt idx="49">
                  <c:v>1.356852E-3</c:v>
                </c:pt>
                <c:pt idx="50">
                  <c:v>6.7842599999999999E-4</c:v>
                </c:pt>
                <c:pt idx="51">
                  <c:v>1.356852E-3</c:v>
                </c:pt>
                <c:pt idx="52">
                  <c:v>1.356852E-3</c:v>
                </c:pt>
                <c:pt idx="53">
                  <c:v>0</c:v>
                </c:pt>
                <c:pt idx="54">
                  <c:v>6.7842599999999999E-4</c:v>
                </c:pt>
                <c:pt idx="55">
                  <c:v>0</c:v>
                </c:pt>
                <c:pt idx="56">
                  <c:v>6.7842599999999999E-4</c:v>
                </c:pt>
                <c:pt idx="57">
                  <c:v>1.356852E-3</c:v>
                </c:pt>
                <c:pt idx="58">
                  <c:v>0</c:v>
                </c:pt>
                <c:pt idx="59">
                  <c:v>1.356852E-3</c:v>
                </c:pt>
                <c:pt idx="60">
                  <c:v>3.3921300000000001E-3</c:v>
                </c:pt>
                <c:pt idx="61">
                  <c:v>5.4274079999999999E-3</c:v>
                </c:pt>
                <c:pt idx="62">
                  <c:v>4.7489819999999997E-3</c:v>
                </c:pt>
                <c:pt idx="63">
                  <c:v>4.0705560000000003E-3</c:v>
                </c:pt>
                <c:pt idx="64">
                  <c:v>4.0705560000000003E-3</c:v>
                </c:pt>
                <c:pt idx="65">
                  <c:v>4.7489819999999997E-3</c:v>
                </c:pt>
                <c:pt idx="66">
                  <c:v>4.7489819999999997E-3</c:v>
                </c:pt>
                <c:pt idx="67">
                  <c:v>4.7489819999999997E-3</c:v>
                </c:pt>
                <c:pt idx="68">
                  <c:v>4.0705560000000003E-3</c:v>
                </c:pt>
                <c:pt idx="69">
                  <c:v>4.0705560000000003E-3</c:v>
                </c:pt>
                <c:pt idx="70">
                  <c:v>2.7137039999999999E-3</c:v>
                </c:pt>
                <c:pt idx="71">
                  <c:v>2.7137039999999999E-3</c:v>
                </c:pt>
                <c:pt idx="72">
                  <c:v>2.7137039999999999E-3</c:v>
                </c:pt>
                <c:pt idx="73">
                  <c:v>2.7137039999999999E-3</c:v>
                </c:pt>
                <c:pt idx="74">
                  <c:v>3.3921300000000001E-3</c:v>
                </c:pt>
                <c:pt idx="75">
                  <c:v>4.0705560000000003E-3</c:v>
                </c:pt>
                <c:pt idx="76">
                  <c:v>2.7137039999999999E-3</c:v>
                </c:pt>
                <c:pt idx="77">
                  <c:v>2.7137039999999999E-3</c:v>
                </c:pt>
                <c:pt idx="78">
                  <c:v>2.7137039999999999E-3</c:v>
                </c:pt>
                <c:pt idx="79">
                  <c:v>3.3921300000000001E-3</c:v>
                </c:pt>
                <c:pt idx="80">
                  <c:v>3.3921300000000001E-3</c:v>
                </c:pt>
                <c:pt idx="81">
                  <c:v>2.0352780000000002E-3</c:v>
                </c:pt>
                <c:pt idx="82">
                  <c:v>2.0352780000000002E-3</c:v>
                </c:pt>
                <c:pt idx="83">
                  <c:v>2.0352780000000002E-3</c:v>
                </c:pt>
                <c:pt idx="84">
                  <c:v>4.0705560000000003E-3</c:v>
                </c:pt>
                <c:pt idx="85">
                  <c:v>3.3921300000000001E-3</c:v>
                </c:pt>
                <c:pt idx="86">
                  <c:v>2.7137039999999999E-3</c:v>
                </c:pt>
                <c:pt idx="87">
                  <c:v>2.7137039999999999E-3</c:v>
                </c:pt>
                <c:pt idx="88">
                  <c:v>3.3921300000000001E-3</c:v>
                </c:pt>
                <c:pt idx="89">
                  <c:v>4.7489819999999997E-3</c:v>
                </c:pt>
                <c:pt idx="90">
                  <c:v>5.4274079999999999E-3</c:v>
                </c:pt>
                <c:pt idx="91">
                  <c:v>6.7842609999999998E-3</c:v>
                </c:pt>
                <c:pt idx="92">
                  <c:v>6.7842609999999998E-3</c:v>
                </c:pt>
                <c:pt idx="93">
                  <c:v>6.7842609999999998E-3</c:v>
                </c:pt>
                <c:pt idx="94">
                  <c:v>7.462687E-3</c:v>
                </c:pt>
                <c:pt idx="95">
                  <c:v>4.7489819999999997E-3</c:v>
                </c:pt>
                <c:pt idx="96">
                  <c:v>6.1058340000000001E-3</c:v>
                </c:pt>
                <c:pt idx="97">
                  <c:v>7.462687E-3</c:v>
                </c:pt>
                <c:pt idx="98">
                  <c:v>7.462687E-3</c:v>
                </c:pt>
                <c:pt idx="99">
                  <c:v>6.1058340000000001E-3</c:v>
                </c:pt>
                <c:pt idx="100">
                  <c:v>6.1058340000000001E-3</c:v>
                </c:pt>
                <c:pt idx="101">
                  <c:v>6.1058340000000001E-3</c:v>
                </c:pt>
                <c:pt idx="102">
                  <c:v>6.1058340000000001E-3</c:v>
                </c:pt>
                <c:pt idx="103">
                  <c:v>6.7842609999999998E-3</c:v>
                </c:pt>
                <c:pt idx="104">
                  <c:v>6.1058340000000001E-3</c:v>
                </c:pt>
                <c:pt idx="105">
                  <c:v>5.4274079999999999E-3</c:v>
                </c:pt>
                <c:pt idx="106">
                  <c:v>6.7842609999999998E-3</c:v>
                </c:pt>
                <c:pt idx="107">
                  <c:v>7.462687E-3</c:v>
                </c:pt>
                <c:pt idx="108">
                  <c:v>6.7842609999999998E-3</c:v>
                </c:pt>
                <c:pt idx="109">
                  <c:v>6.7842609999999998E-3</c:v>
                </c:pt>
                <c:pt idx="110">
                  <c:v>7.462687E-3</c:v>
                </c:pt>
                <c:pt idx="111">
                  <c:v>6.1058340000000001E-3</c:v>
                </c:pt>
                <c:pt idx="112">
                  <c:v>6.7842609999999998E-3</c:v>
                </c:pt>
                <c:pt idx="113">
                  <c:v>6.7842609999999998E-3</c:v>
                </c:pt>
                <c:pt idx="114">
                  <c:v>6.7842609999999998E-3</c:v>
                </c:pt>
                <c:pt idx="115">
                  <c:v>4.7489819999999997E-3</c:v>
                </c:pt>
                <c:pt idx="116">
                  <c:v>-8.8195389999999995E-3</c:v>
                </c:pt>
                <c:pt idx="117">
                  <c:v>-8.8195389999999995E-3</c:v>
                </c:pt>
                <c:pt idx="118">
                  <c:v>-9.4979650000000006E-3</c:v>
                </c:pt>
                <c:pt idx="119">
                  <c:v>-8.1411130000000002E-3</c:v>
                </c:pt>
                <c:pt idx="120">
                  <c:v>-8.1411130000000002E-3</c:v>
                </c:pt>
                <c:pt idx="121">
                  <c:v>-8.1411130000000002E-3</c:v>
                </c:pt>
                <c:pt idx="122">
                  <c:v>-8.8195389999999995E-3</c:v>
                </c:pt>
                <c:pt idx="123">
                  <c:v>-9.4979650000000006E-3</c:v>
                </c:pt>
                <c:pt idx="124">
                  <c:v>-9.4979650000000006E-3</c:v>
                </c:pt>
                <c:pt idx="125">
                  <c:v>-1.0176391E-2</c:v>
                </c:pt>
                <c:pt idx="126">
                  <c:v>-8.8195389999999995E-3</c:v>
                </c:pt>
                <c:pt idx="127">
                  <c:v>3.3921300000000001E-3</c:v>
                </c:pt>
                <c:pt idx="128">
                  <c:v>4.0705560000000003E-3</c:v>
                </c:pt>
                <c:pt idx="129">
                  <c:v>4.7489819999999997E-3</c:v>
                </c:pt>
                <c:pt idx="130">
                  <c:v>4.7489819999999997E-3</c:v>
                </c:pt>
                <c:pt idx="131">
                  <c:v>4.0705560000000003E-3</c:v>
                </c:pt>
                <c:pt idx="132">
                  <c:v>2.7137039999999999E-3</c:v>
                </c:pt>
                <c:pt idx="133">
                  <c:v>3.3921300000000001E-3</c:v>
                </c:pt>
                <c:pt idx="134">
                  <c:v>3.3921300000000001E-3</c:v>
                </c:pt>
                <c:pt idx="135">
                  <c:v>4.0705560000000003E-3</c:v>
                </c:pt>
                <c:pt idx="136">
                  <c:v>4.7489819999999997E-3</c:v>
                </c:pt>
                <c:pt idx="137">
                  <c:v>3.3921300000000001E-3</c:v>
                </c:pt>
                <c:pt idx="138">
                  <c:v>3.3921300000000001E-3</c:v>
                </c:pt>
                <c:pt idx="139">
                  <c:v>2.0352780000000002E-3</c:v>
                </c:pt>
                <c:pt idx="140">
                  <c:v>1.356852E-3</c:v>
                </c:pt>
                <c:pt idx="141">
                  <c:v>6.7842599999999999E-4</c:v>
                </c:pt>
                <c:pt idx="142">
                  <c:v>2.7137039999999999E-3</c:v>
                </c:pt>
                <c:pt idx="143">
                  <c:v>2.7137039999999999E-3</c:v>
                </c:pt>
                <c:pt idx="144">
                  <c:v>2.0352780000000002E-3</c:v>
                </c:pt>
                <c:pt idx="145">
                  <c:v>1.356852E-3</c:v>
                </c:pt>
                <c:pt idx="146">
                  <c:v>6.7842599999999999E-4</c:v>
                </c:pt>
                <c:pt idx="147">
                  <c:v>1.356852E-3</c:v>
                </c:pt>
                <c:pt idx="148">
                  <c:v>2.0352780000000002E-3</c:v>
                </c:pt>
                <c:pt idx="149">
                  <c:v>2.0352780000000002E-3</c:v>
                </c:pt>
                <c:pt idx="150">
                  <c:v>1.356852E-3</c:v>
                </c:pt>
                <c:pt idx="151">
                  <c:v>2.0352780000000002E-3</c:v>
                </c:pt>
                <c:pt idx="152">
                  <c:v>4.0705560000000003E-3</c:v>
                </c:pt>
                <c:pt idx="153">
                  <c:v>3.3921300000000001E-3</c:v>
                </c:pt>
                <c:pt idx="154">
                  <c:v>4.0705560000000003E-3</c:v>
                </c:pt>
                <c:pt idx="155">
                  <c:v>4.0705560000000003E-3</c:v>
                </c:pt>
                <c:pt idx="156">
                  <c:v>3.3921300000000001E-3</c:v>
                </c:pt>
                <c:pt idx="157">
                  <c:v>1.356852E-3</c:v>
                </c:pt>
                <c:pt idx="158">
                  <c:v>1.356852E-3</c:v>
                </c:pt>
                <c:pt idx="159">
                  <c:v>2.0352780000000002E-3</c:v>
                </c:pt>
                <c:pt idx="160">
                  <c:v>2.0352780000000002E-3</c:v>
                </c:pt>
                <c:pt idx="161">
                  <c:v>2.0352780000000002E-3</c:v>
                </c:pt>
                <c:pt idx="162">
                  <c:v>0</c:v>
                </c:pt>
                <c:pt idx="163">
                  <c:v>-2.0352780000000002E-3</c:v>
                </c:pt>
                <c:pt idx="164">
                  <c:v>-2.0352780000000002E-3</c:v>
                </c:pt>
                <c:pt idx="165">
                  <c:v>-2.0352780000000002E-3</c:v>
                </c:pt>
                <c:pt idx="166">
                  <c:v>-1.356852E-3</c:v>
                </c:pt>
                <c:pt idx="167">
                  <c:v>-1.356852E-3</c:v>
                </c:pt>
                <c:pt idx="168">
                  <c:v>-6.7842599999999999E-4</c:v>
                </c:pt>
                <c:pt idx="169">
                  <c:v>-6.7842599999999999E-4</c:v>
                </c:pt>
                <c:pt idx="170">
                  <c:v>-6.7842599999999999E-4</c:v>
                </c:pt>
                <c:pt idx="171">
                  <c:v>-6.7842599999999999E-4</c:v>
                </c:pt>
                <c:pt idx="172">
                  <c:v>0</c:v>
                </c:pt>
                <c:pt idx="173">
                  <c:v>6.7842599999999999E-4</c:v>
                </c:pt>
                <c:pt idx="174">
                  <c:v>6.7842599999999999E-4</c:v>
                </c:pt>
                <c:pt idx="175">
                  <c:v>6.7842599999999999E-4</c:v>
                </c:pt>
                <c:pt idx="176">
                  <c:v>1.356852E-3</c:v>
                </c:pt>
                <c:pt idx="177">
                  <c:v>2.7137039999999999E-3</c:v>
                </c:pt>
                <c:pt idx="178">
                  <c:v>2.7137039999999999E-3</c:v>
                </c:pt>
                <c:pt idx="179">
                  <c:v>2.7137039999999999E-3</c:v>
                </c:pt>
                <c:pt idx="180">
                  <c:v>2.7137039999999999E-3</c:v>
                </c:pt>
                <c:pt idx="181">
                  <c:v>2.7137039999999999E-3</c:v>
                </c:pt>
                <c:pt idx="182">
                  <c:v>2.7137039999999999E-3</c:v>
                </c:pt>
                <c:pt idx="183">
                  <c:v>3.3921300000000001E-3</c:v>
                </c:pt>
                <c:pt idx="184">
                  <c:v>2.7137039999999999E-3</c:v>
                </c:pt>
                <c:pt idx="185">
                  <c:v>1.356852E-3</c:v>
                </c:pt>
                <c:pt idx="186">
                  <c:v>1.356852E-3</c:v>
                </c:pt>
                <c:pt idx="187">
                  <c:v>6.7842599999999999E-4</c:v>
                </c:pt>
                <c:pt idx="188">
                  <c:v>-2.0352780000000002E-3</c:v>
                </c:pt>
                <c:pt idx="189">
                  <c:v>-2.0352780000000002E-3</c:v>
                </c:pt>
                <c:pt idx="190">
                  <c:v>-2.0352780000000002E-3</c:v>
                </c:pt>
                <c:pt idx="191">
                  <c:v>-4.0705560000000003E-3</c:v>
                </c:pt>
                <c:pt idx="192">
                  <c:v>-4.0705560000000003E-3</c:v>
                </c:pt>
                <c:pt idx="193">
                  <c:v>-4.0705560000000003E-3</c:v>
                </c:pt>
                <c:pt idx="194">
                  <c:v>-4.7489819999999997E-3</c:v>
                </c:pt>
                <c:pt idx="195">
                  <c:v>-4.7489819999999997E-3</c:v>
                </c:pt>
                <c:pt idx="196">
                  <c:v>-3.3921300000000001E-3</c:v>
                </c:pt>
                <c:pt idx="197">
                  <c:v>-4.7489819999999997E-3</c:v>
                </c:pt>
                <c:pt idx="198">
                  <c:v>-4.0705560000000003E-3</c:v>
                </c:pt>
                <c:pt idx="199">
                  <c:v>-2.7137039999999999E-3</c:v>
                </c:pt>
                <c:pt idx="200">
                  <c:v>-2.0352780000000002E-3</c:v>
                </c:pt>
                <c:pt idx="201">
                  <c:v>-2.0352780000000002E-3</c:v>
                </c:pt>
                <c:pt idx="202">
                  <c:v>-1.356852E-3</c:v>
                </c:pt>
                <c:pt idx="203">
                  <c:v>-2.0352780000000002E-3</c:v>
                </c:pt>
                <c:pt idx="204">
                  <c:v>-2.0352780000000002E-3</c:v>
                </c:pt>
                <c:pt idx="205">
                  <c:v>-1.356852E-3</c:v>
                </c:pt>
                <c:pt idx="206">
                  <c:v>-1.356852E-3</c:v>
                </c:pt>
                <c:pt idx="207">
                  <c:v>-2.7137039999999999E-3</c:v>
                </c:pt>
                <c:pt idx="208">
                  <c:v>-2.0352780000000002E-3</c:v>
                </c:pt>
                <c:pt idx="209">
                  <c:v>-2.0352780000000002E-3</c:v>
                </c:pt>
                <c:pt idx="210">
                  <c:v>-2.0352780000000002E-3</c:v>
                </c:pt>
                <c:pt idx="211">
                  <c:v>-1.356852E-3</c:v>
                </c:pt>
                <c:pt idx="212">
                  <c:v>6.7842599999999999E-4</c:v>
                </c:pt>
                <c:pt idx="213">
                  <c:v>0</c:v>
                </c:pt>
                <c:pt idx="214">
                  <c:v>0</c:v>
                </c:pt>
                <c:pt idx="215">
                  <c:v>-1.356852E-3</c:v>
                </c:pt>
                <c:pt idx="216">
                  <c:v>-2.0352780000000002E-3</c:v>
                </c:pt>
                <c:pt idx="217">
                  <c:v>-6.7842599999999999E-4</c:v>
                </c:pt>
                <c:pt idx="218">
                  <c:v>2.0352780000000002E-3</c:v>
                </c:pt>
                <c:pt idx="219">
                  <c:v>2.0352780000000002E-3</c:v>
                </c:pt>
                <c:pt idx="220">
                  <c:v>1.356852E-3</c:v>
                </c:pt>
                <c:pt idx="221">
                  <c:v>1.356852E-3</c:v>
                </c:pt>
                <c:pt idx="222">
                  <c:v>3.3921300000000001E-3</c:v>
                </c:pt>
                <c:pt idx="223">
                  <c:v>2.7137039999999999E-3</c:v>
                </c:pt>
                <c:pt idx="224">
                  <c:v>2.0352780000000002E-3</c:v>
                </c:pt>
                <c:pt idx="225">
                  <c:v>1.356852E-3</c:v>
                </c:pt>
                <c:pt idx="226">
                  <c:v>1.356852E-3</c:v>
                </c:pt>
                <c:pt idx="227">
                  <c:v>6.7842599999999999E-4</c:v>
                </c:pt>
                <c:pt idx="228">
                  <c:v>-6.7842599999999999E-4</c:v>
                </c:pt>
                <c:pt idx="229">
                  <c:v>-2.0352780000000002E-3</c:v>
                </c:pt>
                <c:pt idx="230">
                  <c:v>-1.356852E-3</c:v>
                </c:pt>
                <c:pt idx="231">
                  <c:v>-6.7842599999999999E-4</c:v>
                </c:pt>
                <c:pt idx="232">
                  <c:v>-6.7842599999999999E-4</c:v>
                </c:pt>
                <c:pt idx="233">
                  <c:v>-2.7137039999999999E-3</c:v>
                </c:pt>
                <c:pt idx="234">
                  <c:v>-2.7137039999999999E-3</c:v>
                </c:pt>
                <c:pt idx="235">
                  <c:v>0</c:v>
                </c:pt>
                <c:pt idx="236">
                  <c:v>1.356852E-3</c:v>
                </c:pt>
                <c:pt idx="237">
                  <c:v>2.7137039999999999E-3</c:v>
                </c:pt>
                <c:pt idx="238">
                  <c:v>2.0352780000000002E-3</c:v>
                </c:pt>
                <c:pt idx="239">
                  <c:v>3.3921300000000001E-3</c:v>
                </c:pt>
                <c:pt idx="240">
                  <c:v>2.7137039999999999E-3</c:v>
                </c:pt>
                <c:pt idx="241">
                  <c:v>2.0352780000000002E-3</c:v>
                </c:pt>
                <c:pt idx="242">
                  <c:v>1.356852E-3</c:v>
                </c:pt>
                <c:pt idx="243">
                  <c:v>6.7842599999999999E-4</c:v>
                </c:pt>
                <c:pt idx="244">
                  <c:v>6.7842599999999999E-4</c:v>
                </c:pt>
                <c:pt idx="245">
                  <c:v>6.7842599999999999E-4</c:v>
                </c:pt>
                <c:pt idx="246">
                  <c:v>6.7842599999999999E-4</c:v>
                </c:pt>
                <c:pt idx="247">
                  <c:v>0</c:v>
                </c:pt>
                <c:pt idx="248">
                  <c:v>-6.7842599999999999E-4</c:v>
                </c:pt>
                <c:pt idx="249">
                  <c:v>-6.7842599999999999E-4</c:v>
                </c:pt>
                <c:pt idx="250">
                  <c:v>-6.7842599999999999E-4</c:v>
                </c:pt>
                <c:pt idx="251">
                  <c:v>-6.7842599999999999E-4</c:v>
                </c:pt>
                <c:pt idx="252">
                  <c:v>-1.356852E-3</c:v>
                </c:pt>
                <c:pt idx="253">
                  <c:v>-2.0352780000000002E-3</c:v>
                </c:pt>
                <c:pt idx="254">
                  <c:v>-2.7137039999999999E-3</c:v>
                </c:pt>
                <c:pt idx="255">
                  <c:v>-4.0705560000000003E-3</c:v>
                </c:pt>
                <c:pt idx="256">
                  <c:v>-4.0705560000000003E-3</c:v>
                </c:pt>
                <c:pt idx="257">
                  <c:v>-4.0705560000000003E-3</c:v>
                </c:pt>
                <c:pt idx="258">
                  <c:v>-2.7137039999999999E-3</c:v>
                </c:pt>
                <c:pt idx="259">
                  <c:v>-2.0352780000000002E-3</c:v>
                </c:pt>
                <c:pt idx="260">
                  <c:v>-1.356852E-3</c:v>
                </c:pt>
                <c:pt idx="261">
                  <c:v>-2.0352780000000002E-3</c:v>
                </c:pt>
                <c:pt idx="262">
                  <c:v>-6.7842599999999999E-4</c:v>
                </c:pt>
                <c:pt idx="263">
                  <c:v>-1.356852E-3</c:v>
                </c:pt>
                <c:pt idx="264">
                  <c:v>-6.7842599999999999E-4</c:v>
                </c:pt>
                <c:pt idx="265">
                  <c:v>1.356852E-3</c:v>
                </c:pt>
                <c:pt idx="266">
                  <c:v>6.7842599999999999E-4</c:v>
                </c:pt>
                <c:pt idx="267">
                  <c:v>6.7842599999999999E-4</c:v>
                </c:pt>
                <c:pt idx="268">
                  <c:v>6.7842599999999999E-4</c:v>
                </c:pt>
                <c:pt idx="269">
                  <c:v>6.7842599999999999E-4</c:v>
                </c:pt>
                <c:pt idx="270">
                  <c:v>0</c:v>
                </c:pt>
                <c:pt idx="271">
                  <c:v>-6.7842599999999999E-4</c:v>
                </c:pt>
                <c:pt idx="272">
                  <c:v>-1.356852E-3</c:v>
                </c:pt>
                <c:pt idx="273">
                  <c:v>-2.7137039999999999E-3</c:v>
                </c:pt>
                <c:pt idx="274">
                  <c:v>-6.7842599999999999E-4</c:v>
                </c:pt>
                <c:pt idx="275">
                  <c:v>-1.356852E-3</c:v>
                </c:pt>
                <c:pt idx="276">
                  <c:v>-2.7137039999999999E-3</c:v>
                </c:pt>
                <c:pt idx="277">
                  <c:v>-2.7137039999999999E-3</c:v>
                </c:pt>
                <c:pt idx="278">
                  <c:v>-4.0705560000000003E-3</c:v>
                </c:pt>
                <c:pt idx="279">
                  <c:v>-3.3921300000000001E-3</c:v>
                </c:pt>
                <c:pt idx="280">
                  <c:v>-4.0705560000000003E-3</c:v>
                </c:pt>
                <c:pt idx="281">
                  <c:v>-2.7137039999999999E-3</c:v>
                </c:pt>
                <c:pt idx="282">
                  <c:v>-2.0352780000000002E-3</c:v>
                </c:pt>
                <c:pt idx="283">
                  <c:v>-2.7137039999999999E-3</c:v>
                </c:pt>
                <c:pt idx="284">
                  <c:v>-3.3921300000000001E-3</c:v>
                </c:pt>
                <c:pt idx="285">
                  <c:v>-4.0705560000000003E-3</c:v>
                </c:pt>
                <c:pt idx="286">
                  <c:v>-2.7137039999999999E-3</c:v>
                </c:pt>
                <c:pt idx="287">
                  <c:v>-2.7137039999999999E-3</c:v>
                </c:pt>
                <c:pt idx="288">
                  <c:v>-1.356852E-3</c:v>
                </c:pt>
                <c:pt idx="289">
                  <c:v>-1.356852E-3</c:v>
                </c:pt>
                <c:pt idx="290">
                  <c:v>-2.7137039999999999E-3</c:v>
                </c:pt>
                <c:pt idx="291">
                  <c:v>-6.7842599999999999E-4</c:v>
                </c:pt>
                <c:pt idx="292">
                  <c:v>-6.7842599999999999E-4</c:v>
                </c:pt>
                <c:pt idx="293">
                  <c:v>6.7842599999999999E-4</c:v>
                </c:pt>
                <c:pt idx="294">
                  <c:v>6.7842599999999999E-4</c:v>
                </c:pt>
                <c:pt idx="295">
                  <c:v>1.356852E-3</c:v>
                </c:pt>
                <c:pt idx="296">
                  <c:v>1.356852E-3</c:v>
                </c:pt>
                <c:pt idx="297">
                  <c:v>6.7842599999999999E-4</c:v>
                </c:pt>
                <c:pt idx="298">
                  <c:v>2.0352780000000002E-3</c:v>
                </c:pt>
                <c:pt idx="299">
                  <c:v>1.356852E-3</c:v>
                </c:pt>
                <c:pt idx="300">
                  <c:v>2.0352780000000002E-3</c:v>
                </c:pt>
                <c:pt idx="301">
                  <c:v>6.7842599999999999E-4</c:v>
                </c:pt>
                <c:pt idx="302">
                  <c:v>-1.356852E-3</c:v>
                </c:pt>
                <c:pt idx="303">
                  <c:v>-2.0352780000000002E-3</c:v>
                </c:pt>
                <c:pt idx="304">
                  <c:v>-2.0352780000000002E-3</c:v>
                </c:pt>
                <c:pt idx="305">
                  <c:v>-2.0352780000000002E-3</c:v>
                </c:pt>
                <c:pt idx="306">
                  <c:v>-2.7137039999999999E-3</c:v>
                </c:pt>
                <c:pt idx="307">
                  <c:v>-3.3921300000000001E-3</c:v>
                </c:pt>
                <c:pt idx="308">
                  <c:v>-4.0705560000000003E-3</c:v>
                </c:pt>
                <c:pt idx="309">
                  <c:v>-4.7489819999999997E-3</c:v>
                </c:pt>
                <c:pt idx="310">
                  <c:v>-5.4274079999999999E-3</c:v>
                </c:pt>
                <c:pt idx="311">
                  <c:v>-6.7842609999999998E-3</c:v>
                </c:pt>
                <c:pt idx="312">
                  <c:v>-6.1058340000000001E-3</c:v>
                </c:pt>
                <c:pt idx="313">
                  <c:v>-6.7842609999999998E-3</c:v>
                </c:pt>
                <c:pt idx="314">
                  <c:v>-6.7842609999999998E-3</c:v>
                </c:pt>
                <c:pt idx="315">
                  <c:v>-6.7842609999999998E-3</c:v>
                </c:pt>
                <c:pt idx="316">
                  <c:v>-5.4274079999999999E-3</c:v>
                </c:pt>
                <c:pt idx="317">
                  <c:v>-5.4274079999999999E-3</c:v>
                </c:pt>
                <c:pt idx="318">
                  <c:v>-6.1058340000000001E-3</c:v>
                </c:pt>
                <c:pt idx="319">
                  <c:v>-6.1058340000000001E-3</c:v>
                </c:pt>
                <c:pt idx="320">
                  <c:v>-6.1058340000000001E-3</c:v>
                </c:pt>
                <c:pt idx="321">
                  <c:v>-4.7489819999999997E-3</c:v>
                </c:pt>
                <c:pt idx="322">
                  <c:v>-4.7489819999999997E-3</c:v>
                </c:pt>
                <c:pt idx="323">
                  <c:v>-4.7489819999999997E-3</c:v>
                </c:pt>
                <c:pt idx="324">
                  <c:v>-5.4274079999999999E-3</c:v>
                </c:pt>
                <c:pt idx="325">
                  <c:v>-6.7842609999999998E-3</c:v>
                </c:pt>
                <c:pt idx="326">
                  <c:v>-7.462687E-3</c:v>
                </c:pt>
                <c:pt idx="327">
                  <c:v>-7.462687E-3</c:v>
                </c:pt>
                <c:pt idx="328">
                  <c:v>-7.462687E-3</c:v>
                </c:pt>
                <c:pt idx="329">
                  <c:v>-7.462687E-3</c:v>
                </c:pt>
                <c:pt idx="330">
                  <c:v>-7.462687E-3</c:v>
                </c:pt>
                <c:pt idx="331">
                  <c:v>-8.1411130000000002E-3</c:v>
                </c:pt>
                <c:pt idx="332">
                  <c:v>-8.1411130000000002E-3</c:v>
                </c:pt>
                <c:pt idx="333">
                  <c:v>-8.1411130000000002E-3</c:v>
                </c:pt>
                <c:pt idx="334">
                  <c:v>-7.462687E-3</c:v>
                </c:pt>
                <c:pt idx="335">
                  <c:v>-6.7842609999999998E-3</c:v>
                </c:pt>
                <c:pt idx="336">
                  <c:v>-8.1411130000000002E-3</c:v>
                </c:pt>
                <c:pt idx="337">
                  <c:v>-7.462687E-3</c:v>
                </c:pt>
                <c:pt idx="338">
                  <c:v>-7.462687E-3</c:v>
                </c:pt>
                <c:pt idx="339">
                  <c:v>-6.7842609999999998E-3</c:v>
                </c:pt>
                <c:pt idx="340">
                  <c:v>-8.1411130000000002E-3</c:v>
                </c:pt>
                <c:pt idx="341">
                  <c:v>-8.1411130000000002E-3</c:v>
                </c:pt>
                <c:pt idx="342">
                  <c:v>-8.1411130000000002E-3</c:v>
                </c:pt>
                <c:pt idx="343">
                  <c:v>-8.8195389999999995E-3</c:v>
                </c:pt>
                <c:pt idx="344">
                  <c:v>-8.1411130000000002E-3</c:v>
                </c:pt>
                <c:pt idx="345">
                  <c:v>-8.8195389999999995E-3</c:v>
                </c:pt>
                <c:pt idx="346">
                  <c:v>-8.8195389999999995E-3</c:v>
                </c:pt>
                <c:pt idx="347">
                  <c:v>-6.1058340000000001E-3</c:v>
                </c:pt>
                <c:pt idx="348">
                  <c:v>-6.1058340000000001E-3</c:v>
                </c:pt>
                <c:pt idx="349">
                  <c:v>-5.4274079999999999E-3</c:v>
                </c:pt>
                <c:pt idx="350">
                  <c:v>-5.4274079999999999E-3</c:v>
                </c:pt>
                <c:pt idx="351">
                  <c:v>-2.0352780000000002E-3</c:v>
                </c:pt>
                <c:pt idx="352">
                  <c:v>-2.0352780000000002E-3</c:v>
                </c:pt>
                <c:pt idx="353">
                  <c:v>-2.0352780000000002E-3</c:v>
                </c:pt>
                <c:pt idx="354">
                  <c:v>-3.3921300000000001E-3</c:v>
                </c:pt>
                <c:pt idx="355">
                  <c:v>-2.7137039999999999E-3</c:v>
                </c:pt>
                <c:pt idx="356">
                  <c:v>-2.7137039999999999E-3</c:v>
                </c:pt>
                <c:pt idx="357">
                  <c:v>-2.7137039999999999E-3</c:v>
                </c:pt>
                <c:pt idx="358">
                  <c:v>-3.3921300000000001E-3</c:v>
                </c:pt>
                <c:pt idx="359">
                  <c:v>-5.4274079999999999E-3</c:v>
                </c:pt>
                <c:pt idx="360">
                  <c:v>-5.4274079999999999E-3</c:v>
                </c:pt>
                <c:pt idx="361">
                  <c:v>-6.1058340000000001E-3</c:v>
                </c:pt>
                <c:pt idx="362">
                  <c:v>-6.7842609999999998E-3</c:v>
                </c:pt>
                <c:pt idx="363">
                  <c:v>-5.4274079999999999E-3</c:v>
                </c:pt>
                <c:pt idx="364">
                  <c:v>-6.1058340000000001E-3</c:v>
                </c:pt>
                <c:pt idx="365">
                  <c:v>-4.0705560000000003E-3</c:v>
                </c:pt>
                <c:pt idx="366">
                  <c:v>-4.0705560000000003E-3</c:v>
                </c:pt>
                <c:pt idx="367">
                  <c:v>-3.3921300000000001E-3</c:v>
                </c:pt>
                <c:pt idx="368">
                  <c:v>-2.7137039999999999E-3</c:v>
                </c:pt>
                <c:pt idx="369">
                  <c:v>-2.7137039999999999E-3</c:v>
                </c:pt>
                <c:pt idx="370">
                  <c:v>-2.7137039999999999E-3</c:v>
                </c:pt>
                <c:pt idx="371">
                  <c:v>-2.0352780000000002E-3</c:v>
                </c:pt>
                <c:pt idx="372">
                  <c:v>-1.356852E-3</c:v>
                </c:pt>
                <c:pt idx="373">
                  <c:v>0</c:v>
                </c:pt>
                <c:pt idx="374">
                  <c:v>0</c:v>
                </c:pt>
                <c:pt idx="375">
                  <c:v>2.0352780000000002E-3</c:v>
                </c:pt>
                <c:pt idx="376">
                  <c:v>6.7842599999999999E-4</c:v>
                </c:pt>
                <c:pt idx="377">
                  <c:v>0</c:v>
                </c:pt>
                <c:pt idx="378">
                  <c:v>0</c:v>
                </c:pt>
                <c:pt idx="379">
                  <c:v>1.356852E-3</c:v>
                </c:pt>
                <c:pt idx="380">
                  <c:v>2.0352780000000002E-3</c:v>
                </c:pt>
                <c:pt idx="381">
                  <c:v>2.7137039999999999E-3</c:v>
                </c:pt>
                <c:pt idx="382">
                  <c:v>6.7842599999999999E-4</c:v>
                </c:pt>
                <c:pt idx="383">
                  <c:v>0</c:v>
                </c:pt>
                <c:pt idx="384">
                  <c:v>-1.356852E-3</c:v>
                </c:pt>
                <c:pt idx="385">
                  <c:v>-1.356852E-3</c:v>
                </c:pt>
                <c:pt idx="386">
                  <c:v>-2.7137039999999999E-3</c:v>
                </c:pt>
                <c:pt idx="387">
                  <c:v>-2.7137039999999999E-3</c:v>
                </c:pt>
                <c:pt idx="388">
                  <c:v>-2.0352780000000002E-3</c:v>
                </c:pt>
                <c:pt idx="389">
                  <c:v>-3.3921300000000001E-3</c:v>
                </c:pt>
                <c:pt idx="390">
                  <c:v>-4.0705560000000003E-3</c:v>
                </c:pt>
                <c:pt idx="391">
                  <c:v>-4.0705560000000003E-3</c:v>
                </c:pt>
                <c:pt idx="392">
                  <c:v>-3.3921300000000001E-3</c:v>
                </c:pt>
                <c:pt idx="393">
                  <c:v>-3.3921300000000001E-3</c:v>
                </c:pt>
                <c:pt idx="394">
                  <c:v>-4.0705560000000003E-3</c:v>
                </c:pt>
                <c:pt idx="395">
                  <c:v>-4.7489819999999997E-3</c:v>
                </c:pt>
                <c:pt idx="396">
                  <c:v>-4.7489819999999997E-3</c:v>
                </c:pt>
                <c:pt idx="397">
                  <c:v>-3.3921300000000001E-3</c:v>
                </c:pt>
                <c:pt idx="398">
                  <c:v>-3.3921300000000001E-3</c:v>
                </c:pt>
                <c:pt idx="399">
                  <c:v>-4.0705560000000003E-3</c:v>
                </c:pt>
                <c:pt idx="400">
                  <c:v>-4.7489819999999997E-3</c:v>
                </c:pt>
                <c:pt idx="401">
                  <c:v>-5.4274079999999999E-3</c:v>
                </c:pt>
                <c:pt idx="402">
                  <c:v>-6.7842609999999998E-3</c:v>
                </c:pt>
                <c:pt idx="403">
                  <c:v>-8.1411130000000002E-3</c:v>
                </c:pt>
                <c:pt idx="404">
                  <c:v>-7.462687E-3</c:v>
                </c:pt>
                <c:pt idx="405">
                  <c:v>-5.4274079999999999E-3</c:v>
                </c:pt>
                <c:pt idx="406">
                  <c:v>-4.7489819999999997E-3</c:v>
                </c:pt>
                <c:pt idx="407">
                  <c:v>-4.7489819999999997E-3</c:v>
                </c:pt>
                <c:pt idx="408">
                  <c:v>-4.7489819999999997E-3</c:v>
                </c:pt>
                <c:pt idx="409">
                  <c:v>-2.7137039999999999E-3</c:v>
                </c:pt>
                <c:pt idx="410">
                  <c:v>-2.7137039999999999E-3</c:v>
                </c:pt>
                <c:pt idx="411">
                  <c:v>-2.0352780000000002E-3</c:v>
                </c:pt>
                <c:pt idx="412">
                  <c:v>-3.3921300000000001E-3</c:v>
                </c:pt>
                <c:pt idx="413">
                  <c:v>-2.0352780000000002E-3</c:v>
                </c:pt>
                <c:pt idx="414">
                  <c:v>0</c:v>
                </c:pt>
                <c:pt idx="415">
                  <c:v>-6.7842599999999999E-4</c:v>
                </c:pt>
                <c:pt idx="416">
                  <c:v>-1.356852E-3</c:v>
                </c:pt>
                <c:pt idx="417">
                  <c:v>-3.3921300000000001E-3</c:v>
                </c:pt>
                <c:pt idx="418">
                  <c:v>-3.3921300000000001E-3</c:v>
                </c:pt>
                <c:pt idx="419">
                  <c:v>-4.0705560000000003E-3</c:v>
                </c:pt>
                <c:pt idx="420">
                  <c:v>-3.3921300000000001E-3</c:v>
                </c:pt>
                <c:pt idx="421">
                  <c:v>-3.3921300000000001E-3</c:v>
                </c:pt>
                <c:pt idx="422">
                  <c:v>-3.3921300000000001E-3</c:v>
                </c:pt>
                <c:pt idx="423">
                  <c:v>-3.3921300000000001E-3</c:v>
                </c:pt>
                <c:pt idx="424">
                  <c:v>-3.3921300000000001E-3</c:v>
                </c:pt>
                <c:pt idx="425">
                  <c:v>-3.3921300000000001E-3</c:v>
                </c:pt>
                <c:pt idx="426">
                  <c:v>-3.3921300000000001E-3</c:v>
                </c:pt>
                <c:pt idx="427">
                  <c:v>-4.0705560000000003E-3</c:v>
                </c:pt>
                <c:pt idx="428">
                  <c:v>-4.0705560000000003E-3</c:v>
                </c:pt>
                <c:pt idx="429">
                  <c:v>-4.7489819999999997E-3</c:v>
                </c:pt>
                <c:pt idx="430">
                  <c:v>-5.4274079999999999E-3</c:v>
                </c:pt>
                <c:pt idx="431">
                  <c:v>-6.7842609999999998E-3</c:v>
                </c:pt>
                <c:pt idx="432">
                  <c:v>-5.4274079999999999E-3</c:v>
                </c:pt>
                <c:pt idx="433">
                  <c:v>-5.4274079999999999E-3</c:v>
                </c:pt>
                <c:pt idx="434">
                  <c:v>-5.4274079999999999E-3</c:v>
                </c:pt>
                <c:pt idx="435">
                  <c:v>-6.1058340000000001E-3</c:v>
                </c:pt>
                <c:pt idx="436">
                  <c:v>-7.462687E-3</c:v>
                </c:pt>
                <c:pt idx="437">
                  <c:v>-6.7842609999999998E-3</c:v>
                </c:pt>
                <c:pt idx="438">
                  <c:v>-6.1058340000000001E-3</c:v>
                </c:pt>
                <c:pt idx="439">
                  <c:v>-5.4274079999999999E-3</c:v>
                </c:pt>
                <c:pt idx="440">
                  <c:v>-6.7842609999999998E-3</c:v>
                </c:pt>
                <c:pt idx="441">
                  <c:v>-6.1058340000000001E-3</c:v>
                </c:pt>
                <c:pt idx="442">
                  <c:v>-5.4274079999999999E-3</c:v>
                </c:pt>
                <c:pt idx="443">
                  <c:v>-5.4274079999999999E-3</c:v>
                </c:pt>
                <c:pt idx="444">
                  <c:v>-4.7489819999999997E-3</c:v>
                </c:pt>
                <c:pt idx="445">
                  <c:v>-4.7489819999999997E-3</c:v>
                </c:pt>
                <c:pt idx="446">
                  <c:v>-3.3921300000000001E-3</c:v>
                </c:pt>
                <c:pt idx="447">
                  <c:v>-3.3921300000000001E-3</c:v>
                </c:pt>
                <c:pt idx="448">
                  <c:v>-3.3921300000000001E-3</c:v>
                </c:pt>
                <c:pt idx="449">
                  <c:v>-4.0705560000000003E-3</c:v>
                </c:pt>
                <c:pt idx="450">
                  <c:v>-3.3921300000000001E-3</c:v>
                </c:pt>
                <c:pt idx="451">
                  <c:v>-2.0352780000000002E-3</c:v>
                </c:pt>
                <c:pt idx="452">
                  <c:v>-2.0352780000000002E-3</c:v>
                </c:pt>
                <c:pt idx="453">
                  <c:v>-2.0352780000000002E-3</c:v>
                </c:pt>
                <c:pt idx="454">
                  <c:v>-2.0352780000000002E-3</c:v>
                </c:pt>
                <c:pt idx="455">
                  <c:v>-6.7842599999999999E-4</c:v>
                </c:pt>
                <c:pt idx="456">
                  <c:v>-6.7842599999999999E-4</c:v>
                </c:pt>
                <c:pt idx="457">
                  <c:v>-1.356852E-3</c:v>
                </c:pt>
                <c:pt idx="458">
                  <c:v>-1.356852E-3</c:v>
                </c:pt>
                <c:pt idx="459">
                  <c:v>-1.356852E-3</c:v>
                </c:pt>
                <c:pt idx="460">
                  <c:v>-6.7842599999999999E-4</c:v>
                </c:pt>
                <c:pt idx="461">
                  <c:v>-6.7842599999999999E-4</c:v>
                </c:pt>
                <c:pt idx="462">
                  <c:v>-2.0352780000000002E-3</c:v>
                </c:pt>
                <c:pt idx="463">
                  <c:v>-3.3921300000000001E-3</c:v>
                </c:pt>
                <c:pt idx="464">
                  <c:v>-4.7489819999999997E-3</c:v>
                </c:pt>
                <c:pt idx="465">
                  <c:v>-4.7489819999999997E-3</c:v>
                </c:pt>
                <c:pt idx="466">
                  <c:v>-4.7489819999999997E-3</c:v>
                </c:pt>
                <c:pt idx="467">
                  <c:v>-4.0705560000000003E-3</c:v>
                </c:pt>
                <c:pt idx="468">
                  <c:v>-6.1058340000000001E-3</c:v>
                </c:pt>
                <c:pt idx="469">
                  <c:v>-6.1058340000000001E-3</c:v>
                </c:pt>
                <c:pt idx="470">
                  <c:v>-6.1058340000000001E-3</c:v>
                </c:pt>
                <c:pt idx="471">
                  <c:v>-6.1058340000000001E-3</c:v>
                </c:pt>
                <c:pt idx="472">
                  <c:v>-6.1058340000000001E-3</c:v>
                </c:pt>
                <c:pt idx="473">
                  <c:v>-6.7842609999999998E-3</c:v>
                </c:pt>
                <c:pt idx="474">
                  <c:v>-6.7842609999999998E-3</c:v>
                </c:pt>
                <c:pt idx="475">
                  <c:v>-6.7842609999999998E-3</c:v>
                </c:pt>
                <c:pt idx="476">
                  <c:v>-7.462687E-3</c:v>
                </c:pt>
                <c:pt idx="477">
                  <c:v>-7.462687E-3</c:v>
                </c:pt>
                <c:pt idx="478">
                  <c:v>-6.1058340000000001E-3</c:v>
                </c:pt>
                <c:pt idx="479">
                  <c:v>-5.4274079999999999E-3</c:v>
                </c:pt>
                <c:pt idx="480">
                  <c:v>-4.7489819999999997E-3</c:v>
                </c:pt>
                <c:pt idx="481">
                  <c:v>-4.7489819999999997E-3</c:v>
                </c:pt>
                <c:pt idx="482">
                  <c:v>-4.0705560000000003E-3</c:v>
                </c:pt>
                <c:pt idx="483">
                  <c:v>-2.7137039999999999E-3</c:v>
                </c:pt>
                <c:pt idx="484">
                  <c:v>-2.0352780000000002E-3</c:v>
                </c:pt>
                <c:pt idx="485">
                  <c:v>-1.356852E-3</c:v>
                </c:pt>
                <c:pt idx="486">
                  <c:v>-1.356852E-3</c:v>
                </c:pt>
                <c:pt idx="487">
                  <c:v>-1.356852E-3</c:v>
                </c:pt>
                <c:pt idx="488">
                  <c:v>-2.7137039999999999E-3</c:v>
                </c:pt>
                <c:pt idx="489">
                  <c:v>-3.3921300000000001E-3</c:v>
                </c:pt>
                <c:pt idx="490">
                  <c:v>-2.0352780000000002E-3</c:v>
                </c:pt>
                <c:pt idx="491">
                  <c:v>-2.7137039999999999E-3</c:v>
                </c:pt>
                <c:pt idx="492">
                  <c:v>-3.3921300000000001E-3</c:v>
                </c:pt>
                <c:pt idx="493">
                  <c:v>-5.4274079999999999E-3</c:v>
                </c:pt>
                <c:pt idx="494">
                  <c:v>-6.1058340000000001E-3</c:v>
                </c:pt>
                <c:pt idx="495">
                  <c:v>-4.0705560000000003E-3</c:v>
                </c:pt>
                <c:pt idx="496">
                  <c:v>-4.0705560000000003E-3</c:v>
                </c:pt>
                <c:pt idx="497">
                  <c:v>-4.0705560000000003E-3</c:v>
                </c:pt>
                <c:pt idx="498">
                  <c:v>-4.7489819999999997E-3</c:v>
                </c:pt>
                <c:pt idx="499">
                  <c:v>-4.0705560000000003E-3</c:v>
                </c:pt>
                <c:pt idx="500">
                  <c:v>-4.0705560000000003E-3</c:v>
                </c:pt>
                <c:pt idx="501">
                  <c:v>-3.3921300000000001E-3</c:v>
                </c:pt>
                <c:pt idx="502">
                  <c:v>-3.3921300000000001E-3</c:v>
                </c:pt>
                <c:pt idx="503">
                  <c:v>-2.7137039999999999E-3</c:v>
                </c:pt>
                <c:pt idx="504">
                  <c:v>-2.0352780000000002E-3</c:v>
                </c:pt>
                <c:pt idx="505">
                  <c:v>-3.3921300000000001E-3</c:v>
                </c:pt>
                <c:pt idx="506">
                  <c:v>-4.0705560000000003E-3</c:v>
                </c:pt>
                <c:pt idx="507">
                  <c:v>-4.7489819999999997E-3</c:v>
                </c:pt>
                <c:pt idx="508">
                  <c:v>-4.0705560000000003E-3</c:v>
                </c:pt>
                <c:pt idx="509">
                  <c:v>-4.0705560000000003E-3</c:v>
                </c:pt>
                <c:pt idx="510">
                  <c:v>-4.7489819999999997E-3</c:v>
                </c:pt>
                <c:pt idx="511">
                  <c:v>-4.0705560000000003E-3</c:v>
                </c:pt>
                <c:pt idx="512">
                  <c:v>-4.7489819999999997E-3</c:v>
                </c:pt>
                <c:pt idx="513">
                  <c:v>-4.0705560000000003E-3</c:v>
                </c:pt>
                <c:pt idx="514">
                  <c:v>-5.4274079999999999E-3</c:v>
                </c:pt>
                <c:pt idx="515">
                  <c:v>-4.7489819999999997E-3</c:v>
                </c:pt>
                <c:pt idx="516">
                  <c:v>-4.0705560000000003E-3</c:v>
                </c:pt>
                <c:pt idx="517">
                  <c:v>-4.0705560000000003E-3</c:v>
                </c:pt>
                <c:pt idx="518">
                  <c:v>-2.7137039999999999E-3</c:v>
                </c:pt>
                <c:pt idx="519">
                  <c:v>-3.3921300000000001E-3</c:v>
                </c:pt>
                <c:pt idx="520">
                  <c:v>-3.3921300000000001E-3</c:v>
                </c:pt>
                <c:pt idx="521">
                  <c:v>-4.0705560000000003E-3</c:v>
                </c:pt>
                <c:pt idx="522">
                  <c:v>-4.0705560000000003E-3</c:v>
                </c:pt>
                <c:pt idx="523">
                  <c:v>-4.0705560000000003E-3</c:v>
                </c:pt>
                <c:pt idx="524">
                  <c:v>-4.0705560000000003E-3</c:v>
                </c:pt>
                <c:pt idx="525">
                  <c:v>-4.0705560000000003E-3</c:v>
                </c:pt>
                <c:pt idx="526">
                  <c:v>-4.7489819999999997E-3</c:v>
                </c:pt>
                <c:pt idx="527">
                  <c:v>-5.4274079999999999E-3</c:v>
                </c:pt>
                <c:pt idx="528">
                  <c:v>-6.1058340000000001E-3</c:v>
                </c:pt>
                <c:pt idx="529">
                  <c:v>-5.4274079999999999E-3</c:v>
                </c:pt>
                <c:pt idx="530">
                  <c:v>-6.1058340000000001E-3</c:v>
                </c:pt>
                <c:pt idx="531">
                  <c:v>-6.7842609999999998E-3</c:v>
                </c:pt>
                <c:pt idx="532">
                  <c:v>-6.7842609999999998E-3</c:v>
                </c:pt>
                <c:pt idx="533">
                  <c:v>-8.1411130000000002E-3</c:v>
                </c:pt>
                <c:pt idx="534">
                  <c:v>-7.462687E-3</c:v>
                </c:pt>
                <c:pt idx="535">
                  <c:v>-7.462687E-3</c:v>
                </c:pt>
                <c:pt idx="536">
                  <c:v>-5.4274079999999999E-3</c:v>
                </c:pt>
                <c:pt idx="537">
                  <c:v>-5.4274079999999999E-3</c:v>
                </c:pt>
                <c:pt idx="538">
                  <c:v>-4.7489819999999997E-3</c:v>
                </c:pt>
                <c:pt idx="539">
                  <c:v>-4.7489819999999997E-3</c:v>
                </c:pt>
                <c:pt idx="540">
                  <c:v>-6.1058340000000001E-3</c:v>
                </c:pt>
                <c:pt idx="541">
                  <c:v>-4.7489819999999997E-3</c:v>
                </c:pt>
                <c:pt idx="542">
                  <c:v>-4.0705560000000003E-3</c:v>
                </c:pt>
                <c:pt idx="543">
                  <c:v>-3.3921300000000001E-3</c:v>
                </c:pt>
                <c:pt idx="544">
                  <c:v>-4.7489819999999997E-3</c:v>
                </c:pt>
                <c:pt idx="545">
                  <c:v>-4.7489819999999997E-3</c:v>
                </c:pt>
                <c:pt idx="546">
                  <c:v>-4.7489819999999997E-3</c:v>
                </c:pt>
                <c:pt idx="547">
                  <c:v>-4.7489819999999997E-3</c:v>
                </c:pt>
                <c:pt idx="548">
                  <c:v>-3.3921300000000001E-3</c:v>
                </c:pt>
                <c:pt idx="549">
                  <c:v>-4.0705560000000003E-3</c:v>
                </c:pt>
                <c:pt idx="550">
                  <c:v>-4.7489819999999997E-3</c:v>
                </c:pt>
                <c:pt idx="551">
                  <c:v>-6.1058340000000001E-3</c:v>
                </c:pt>
                <c:pt idx="552">
                  <c:v>-6.7842609999999998E-3</c:v>
                </c:pt>
                <c:pt idx="553">
                  <c:v>-6.1058340000000001E-3</c:v>
                </c:pt>
                <c:pt idx="554">
                  <c:v>-5.4274079999999999E-3</c:v>
                </c:pt>
                <c:pt idx="555">
                  <c:v>-4.7489819999999997E-3</c:v>
                </c:pt>
                <c:pt idx="556">
                  <c:v>-7.462687E-3</c:v>
                </c:pt>
                <c:pt idx="557">
                  <c:v>-7.462687E-3</c:v>
                </c:pt>
                <c:pt idx="558">
                  <c:v>-8.1411130000000002E-3</c:v>
                </c:pt>
                <c:pt idx="559">
                  <c:v>-8.8195389999999995E-3</c:v>
                </c:pt>
                <c:pt idx="560">
                  <c:v>-8.8195389999999995E-3</c:v>
                </c:pt>
                <c:pt idx="561">
                  <c:v>-8.8195389999999995E-3</c:v>
                </c:pt>
                <c:pt idx="562">
                  <c:v>-8.1411130000000002E-3</c:v>
                </c:pt>
                <c:pt idx="563">
                  <c:v>-8.8195389999999995E-3</c:v>
                </c:pt>
                <c:pt idx="564">
                  <c:v>-8.1411130000000002E-3</c:v>
                </c:pt>
                <c:pt idx="565">
                  <c:v>-9.4979650000000006E-3</c:v>
                </c:pt>
                <c:pt idx="566">
                  <c:v>-9.4979650000000006E-3</c:v>
                </c:pt>
                <c:pt idx="567">
                  <c:v>-8.1411130000000002E-3</c:v>
                </c:pt>
                <c:pt idx="568">
                  <c:v>-8.8195389999999995E-3</c:v>
                </c:pt>
                <c:pt idx="569">
                  <c:v>-8.8195389999999995E-3</c:v>
                </c:pt>
                <c:pt idx="570">
                  <c:v>-8.8195389999999995E-3</c:v>
                </c:pt>
                <c:pt idx="571">
                  <c:v>-7.462687E-3</c:v>
                </c:pt>
                <c:pt idx="572">
                  <c:v>-7.462687E-3</c:v>
                </c:pt>
                <c:pt idx="573">
                  <c:v>-6.7842609999999998E-3</c:v>
                </c:pt>
                <c:pt idx="574">
                  <c:v>-7.462687E-3</c:v>
                </c:pt>
                <c:pt idx="575">
                  <c:v>-6.7842609999999998E-3</c:v>
                </c:pt>
                <c:pt idx="576">
                  <c:v>-5.4274079999999999E-3</c:v>
                </c:pt>
                <c:pt idx="577">
                  <c:v>-5.4274079999999999E-3</c:v>
                </c:pt>
                <c:pt idx="578">
                  <c:v>-5.4274079999999999E-3</c:v>
                </c:pt>
                <c:pt idx="579">
                  <c:v>-6.1058340000000001E-3</c:v>
                </c:pt>
                <c:pt idx="580">
                  <c:v>-6.1058340000000001E-3</c:v>
                </c:pt>
                <c:pt idx="581">
                  <c:v>-4.7489819999999997E-3</c:v>
                </c:pt>
                <c:pt idx="582">
                  <c:v>-4.0705560000000003E-3</c:v>
                </c:pt>
                <c:pt idx="583">
                  <c:v>-4.0705560000000003E-3</c:v>
                </c:pt>
                <c:pt idx="584">
                  <c:v>-4.0705560000000003E-3</c:v>
                </c:pt>
                <c:pt idx="585">
                  <c:v>-3.3921300000000001E-3</c:v>
                </c:pt>
                <c:pt idx="586">
                  <c:v>-5.4274079999999999E-3</c:v>
                </c:pt>
                <c:pt idx="587">
                  <c:v>-5.4274079999999999E-3</c:v>
                </c:pt>
                <c:pt idx="588">
                  <c:v>-4.7489819999999997E-3</c:v>
                </c:pt>
                <c:pt idx="589">
                  <c:v>-4.7489819999999997E-3</c:v>
                </c:pt>
                <c:pt idx="590">
                  <c:v>-4.7489819999999997E-3</c:v>
                </c:pt>
                <c:pt idx="591">
                  <c:v>-6.1058340000000001E-3</c:v>
                </c:pt>
                <c:pt idx="592">
                  <c:v>-8.1411130000000002E-3</c:v>
                </c:pt>
                <c:pt idx="593">
                  <c:v>-9.4979650000000006E-3</c:v>
                </c:pt>
                <c:pt idx="594">
                  <c:v>-8.1411130000000002E-3</c:v>
                </c:pt>
                <c:pt idx="595">
                  <c:v>-7.462687E-3</c:v>
                </c:pt>
                <c:pt idx="596">
                  <c:v>-7.462687E-3</c:v>
                </c:pt>
                <c:pt idx="597">
                  <c:v>-7.462687E-3</c:v>
                </c:pt>
                <c:pt idx="598">
                  <c:v>-7.462687E-3</c:v>
                </c:pt>
                <c:pt idx="599">
                  <c:v>-6.7842609999999998E-3</c:v>
                </c:pt>
                <c:pt idx="600">
                  <c:v>-7.462687E-3</c:v>
                </c:pt>
                <c:pt idx="601">
                  <c:v>-6.7842609999999998E-3</c:v>
                </c:pt>
                <c:pt idx="602">
                  <c:v>-6.7842609999999998E-3</c:v>
                </c:pt>
                <c:pt idx="603">
                  <c:v>-4.7489819999999997E-3</c:v>
                </c:pt>
                <c:pt idx="604">
                  <c:v>-4.0705560000000003E-3</c:v>
                </c:pt>
                <c:pt idx="605">
                  <c:v>-4.0705560000000003E-3</c:v>
                </c:pt>
                <c:pt idx="606">
                  <c:v>-3.3921300000000001E-3</c:v>
                </c:pt>
                <c:pt idx="607">
                  <c:v>-4.0705560000000003E-3</c:v>
                </c:pt>
                <c:pt idx="608">
                  <c:v>-4.0705560000000003E-3</c:v>
                </c:pt>
                <c:pt idx="609">
                  <c:v>-5.4274079999999999E-3</c:v>
                </c:pt>
                <c:pt idx="610">
                  <c:v>-5.4274079999999999E-3</c:v>
                </c:pt>
                <c:pt idx="611">
                  <c:v>-4.7489819999999997E-3</c:v>
                </c:pt>
                <c:pt idx="612">
                  <c:v>-4.7489819999999997E-3</c:v>
                </c:pt>
                <c:pt idx="613">
                  <c:v>-4.7489819999999997E-3</c:v>
                </c:pt>
                <c:pt idx="614">
                  <c:v>-7.462687E-3</c:v>
                </c:pt>
                <c:pt idx="615">
                  <c:v>-7.462687E-3</c:v>
                </c:pt>
                <c:pt idx="616">
                  <c:v>-7.462687E-3</c:v>
                </c:pt>
                <c:pt idx="617">
                  <c:v>-8.1411130000000002E-3</c:v>
                </c:pt>
                <c:pt idx="618">
                  <c:v>-6.7842609999999998E-3</c:v>
                </c:pt>
                <c:pt idx="619">
                  <c:v>-8.1411130000000002E-3</c:v>
                </c:pt>
                <c:pt idx="620">
                  <c:v>-7.462687E-3</c:v>
                </c:pt>
                <c:pt idx="621">
                  <c:v>-6.7842609999999998E-3</c:v>
                </c:pt>
                <c:pt idx="622">
                  <c:v>-5.4274079999999999E-3</c:v>
                </c:pt>
                <c:pt idx="623">
                  <c:v>-4.0705560000000003E-3</c:v>
                </c:pt>
                <c:pt idx="624">
                  <c:v>-4.0705560000000003E-3</c:v>
                </c:pt>
                <c:pt idx="625">
                  <c:v>-4.0705560000000003E-3</c:v>
                </c:pt>
                <c:pt idx="626">
                  <c:v>-3.3921300000000001E-3</c:v>
                </c:pt>
                <c:pt idx="627">
                  <c:v>-2.7137039999999999E-3</c:v>
                </c:pt>
                <c:pt idx="628">
                  <c:v>-2.0352780000000002E-3</c:v>
                </c:pt>
                <c:pt idx="629">
                  <c:v>-1.356852E-3</c:v>
                </c:pt>
                <c:pt idx="630">
                  <c:v>-6.7842599999999999E-4</c:v>
                </c:pt>
                <c:pt idx="631">
                  <c:v>-1.356852E-3</c:v>
                </c:pt>
                <c:pt idx="632">
                  <c:v>-3.3921300000000001E-3</c:v>
                </c:pt>
                <c:pt idx="633">
                  <c:v>-5.4274079999999999E-3</c:v>
                </c:pt>
                <c:pt idx="634">
                  <c:v>-6.1058340000000001E-3</c:v>
                </c:pt>
                <c:pt idx="635">
                  <c:v>-6.1058340000000001E-3</c:v>
                </c:pt>
                <c:pt idx="636">
                  <c:v>-6.1058340000000001E-3</c:v>
                </c:pt>
                <c:pt idx="637">
                  <c:v>-7.462687E-3</c:v>
                </c:pt>
                <c:pt idx="638">
                  <c:v>-6.7842609999999998E-3</c:v>
                </c:pt>
                <c:pt idx="639">
                  <c:v>-8.1411130000000002E-3</c:v>
                </c:pt>
                <c:pt idx="640">
                  <c:v>-8.1411130000000002E-3</c:v>
                </c:pt>
                <c:pt idx="641">
                  <c:v>-7.462687E-3</c:v>
                </c:pt>
                <c:pt idx="642">
                  <c:v>-6.7842609999999998E-3</c:v>
                </c:pt>
                <c:pt idx="643">
                  <c:v>-6.7842609999999998E-3</c:v>
                </c:pt>
                <c:pt idx="644">
                  <c:v>-6.7842609999999998E-3</c:v>
                </c:pt>
                <c:pt idx="645">
                  <c:v>-6.7842609999999998E-3</c:v>
                </c:pt>
                <c:pt idx="646">
                  <c:v>-6.1058340000000001E-3</c:v>
                </c:pt>
                <c:pt idx="647">
                  <c:v>-6.1058340000000001E-3</c:v>
                </c:pt>
                <c:pt idx="648">
                  <c:v>-6.1058340000000001E-3</c:v>
                </c:pt>
                <c:pt idx="649">
                  <c:v>-7.462687E-3</c:v>
                </c:pt>
                <c:pt idx="650">
                  <c:v>-6.7842609999999998E-3</c:v>
                </c:pt>
                <c:pt idx="651">
                  <c:v>-6.7842609999999998E-3</c:v>
                </c:pt>
                <c:pt idx="652">
                  <c:v>-6.1058340000000001E-3</c:v>
                </c:pt>
                <c:pt idx="653">
                  <c:v>-6.7842609999999998E-3</c:v>
                </c:pt>
                <c:pt idx="654">
                  <c:v>-6.7842609999999998E-3</c:v>
                </c:pt>
                <c:pt idx="655">
                  <c:v>-7.462687E-3</c:v>
                </c:pt>
                <c:pt idx="656">
                  <c:v>-7.462687E-3</c:v>
                </c:pt>
                <c:pt idx="657">
                  <c:v>-6.7842609999999998E-3</c:v>
                </c:pt>
                <c:pt idx="658">
                  <c:v>-6.7842609999999998E-3</c:v>
                </c:pt>
                <c:pt idx="659">
                  <c:v>-6.7842609999999998E-3</c:v>
                </c:pt>
                <c:pt idx="660">
                  <c:v>-7.462687E-3</c:v>
                </c:pt>
                <c:pt idx="661">
                  <c:v>-6.1058340000000001E-3</c:v>
                </c:pt>
                <c:pt idx="662">
                  <c:v>-6.1058340000000001E-3</c:v>
                </c:pt>
                <c:pt idx="663">
                  <c:v>-6.1058340000000001E-3</c:v>
                </c:pt>
                <c:pt idx="664">
                  <c:v>-4.7489819999999997E-3</c:v>
                </c:pt>
                <c:pt idx="665">
                  <c:v>-2.7137039999999999E-3</c:v>
                </c:pt>
                <c:pt idx="666">
                  <c:v>-1.356852E-3</c:v>
                </c:pt>
                <c:pt idx="667">
                  <c:v>-2.0352780000000002E-3</c:v>
                </c:pt>
                <c:pt idx="668">
                  <c:v>-1.356852E-3</c:v>
                </c:pt>
                <c:pt idx="669">
                  <c:v>-6.7842599999999999E-4</c:v>
                </c:pt>
                <c:pt idx="670">
                  <c:v>-1.356852E-3</c:v>
                </c:pt>
                <c:pt idx="671">
                  <c:v>-2.7137039999999999E-3</c:v>
                </c:pt>
                <c:pt idx="672">
                  <c:v>-5.4274079999999999E-3</c:v>
                </c:pt>
                <c:pt idx="673">
                  <c:v>-5.4274079999999999E-3</c:v>
                </c:pt>
                <c:pt idx="674">
                  <c:v>-5.4274079999999999E-3</c:v>
                </c:pt>
                <c:pt idx="675">
                  <c:v>-5.4274079999999999E-3</c:v>
                </c:pt>
                <c:pt idx="676">
                  <c:v>-7.462687E-3</c:v>
                </c:pt>
                <c:pt idx="677">
                  <c:v>-6.7842609999999998E-3</c:v>
                </c:pt>
                <c:pt idx="678">
                  <c:v>-6.7842609999999998E-3</c:v>
                </c:pt>
                <c:pt idx="679">
                  <c:v>-7.462687E-3</c:v>
                </c:pt>
                <c:pt idx="680">
                  <c:v>-6.7842609999999998E-3</c:v>
                </c:pt>
                <c:pt idx="681">
                  <c:v>-6.1058340000000001E-3</c:v>
                </c:pt>
                <c:pt idx="682">
                  <c:v>-4.0705560000000003E-3</c:v>
                </c:pt>
                <c:pt idx="683">
                  <c:v>-4.0705560000000003E-3</c:v>
                </c:pt>
                <c:pt idx="684">
                  <c:v>-3.3921300000000001E-3</c:v>
                </c:pt>
                <c:pt idx="685">
                  <c:v>-3.3921300000000001E-3</c:v>
                </c:pt>
                <c:pt idx="686">
                  <c:v>-3.3921300000000001E-3</c:v>
                </c:pt>
                <c:pt idx="687">
                  <c:v>-1.356852E-3</c:v>
                </c:pt>
                <c:pt idx="688">
                  <c:v>-3.3921300000000001E-3</c:v>
                </c:pt>
                <c:pt idx="689">
                  <c:v>-3.3921300000000001E-3</c:v>
                </c:pt>
                <c:pt idx="690">
                  <c:v>-6.1058340000000001E-3</c:v>
                </c:pt>
                <c:pt idx="691">
                  <c:v>-6.1058340000000001E-3</c:v>
                </c:pt>
                <c:pt idx="692">
                  <c:v>-6.1058340000000001E-3</c:v>
                </c:pt>
                <c:pt idx="693">
                  <c:v>-6.7842609999999998E-3</c:v>
                </c:pt>
                <c:pt idx="694">
                  <c:v>-6.1058340000000001E-3</c:v>
                </c:pt>
                <c:pt idx="695">
                  <c:v>-7.462687E-3</c:v>
                </c:pt>
                <c:pt idx="696">
                  <c:v>-6.7842609999999998E-3</c:v>
                </c:pt>
                <c:pt idx="697">
                  <c:v>-7.462687E-3</c:v>
                </c:pt>
                <c:pt idx="698">
                  <c:v>-8.1411130000000002E-3</c:v>
                </c:pt>
                <c:pt idx="699">
                  <c:v>-6.7842609999999998E-3</c:v>
                </c:pt>
                <c:pt idx="700">
                  <c:v>-6.1058340000000001E-3</c:v>
                </c:pt>
                <c:pt idx="701">
                  <c:v>-4.0705560000000003E-3</c:v>
                </c:pt>
                <c:pt idx="702">
                  <c:v>-4.0705560000000003E-3</c:v>
                </c:pt>
                <c:pt idx="703">
                  <c:v>-3.3921300000000001E-3</c:v>
                </c:pt>
                <c:pt idx="704">
                  <c:v>-2.7137039999999999E-3</c:v>
                </c:pt>
                <c:pt idx="705">
                  <c:v>-3.3921300000000001E-3</c:v>
                </c:pt>
                <c:pt idx="706">
                  <c:v>-5.4274079999999999E-3</c:v>
                </c:pt>
                <c:pt idx="707">
                  <c:v>-7.462687E-3</c:v>
                </c:pt>
                <c:pt idx="708">
                  <c:v>-7.462687E-3</c:v>
                </c:pt>
                <c:pt idx="709">
                  <c:v>-7.462687E-3</c:v>
                </c:pt>
                <c:pt idx="710">
                  <c:v>-6.1058340000000001E-3</c:v>
                </c:pt>
                <c:pt idx="711">
                  <c:v>-6.7842609999999998E-3</c:v>
                </c:pt>
                <c:pt idx="712">
                  <c:v>-6.7842609999999998E-3</c:v>
                </c:pt>
                <c:pt idx="713">
                  <c:v>-6.7842609999999998E-3</c:v>
                </c:pt>
                <c:pt idx="714">
                  <c:v>-6.7842609999999998E-3</c:v>
                </c:pt>
                <c:pt idx="715">
                  <c:v>-6.1058340000000001E-3</c:v>
                </c:pt>
                <c:pt idx="716">
                  <c:v>-4.7489819999999997E-3</c:v>
                </c:pt>
                <c:pt idx="717">
                  <c:v>-2.7137039999999999E-3</c:v>
                </c:pt>
                <c:pt idx="718">
                  <c:v>-2.7137039999999999E-3</c:v>
                </c:pt>
                <c:pt idx="719">
                  <c:v>-1.356852E-3</c:v>
                </c:pt>
                <c:pt idx="720">
                  <c:v>-2.0352780000000002E-3</c:v>
                </c:pt>
                <c:pt idx="721">
                  <c:v>-1.356852E-3</c:v>
                </c:pt>
                <c:pt idx="722">
                  <c:v>-1.356852E-3</c:v>
                </c:pt>
                <c:pt idx="723">
                  <c:v>-2.7137039999999999E-3</c:v>
                </c:pt>
                <c:pt idx="724">
                  <c:v>-3.3921300000000001E-3</c:v>
                </c:pt>
                <c:pt idx="725">
                  <c:v>-4.7489819999999997E-3</c:v>
                </c:pt>
                <c:pt idx="726">
                  <c:v>-6.1058340000000001E-3</c:v>
                </c:pt>
                <c:pt idx="727">
                  <c:v>-6.7842609999999998E-3</c:v>
                </c:pt>
                <c:pt idx="728">
                  <c:v>-8.1411130000000002E-3</c:v>
                </c:pt>
                <c:pt idx="729">
                  <c:v>-8.1411130000000002E-3</c:v>
                </c:pt>
                <c:pt idx="730">
                  <c:v>-9.4979650000000006E-3</c:v>
                </c:pt>
                <c:pt idx="731">
                  <c:v>-8.8195389999999995E-3</c:v>
                </c:pt>
                <c:pt idx="732">
                  <c:v>-9.4979650000000006E-3</c:v>
                </c:pt>
                <c:pt idx="733">
                  <c:v>-9.4979650000000006E-3</c:v>
                </c:pt>
                <c:pt idx="734">
                  <c:v>-8.1411130000000002E-3</c:v>
                </c:pt>
                <c:pt idx="735">
                  <c:v>-7.462687E-3</c:v>
                </c:pt>
                <c:pt idx="736">
                  <c:v>-6.7842609999999998E-3</c:v>
                </c:pt>
                <c:pt idx="737">
                  <c:v>-6.7842609999999998E-3</c:v>
                </c:pt>
                <c:pt idx="738">
                  <c:v>-6.7842609999999998E-3</c:v>
                </c:pt>
                <c:pt idx="739">
                  <c:v>-5.4274079999999999E-3</c:v>
                </c:pt>
                <c:pt idx="740">
                  <c:v>-4.7489819999999997E-3</c:v>
                </c:pt>
                <c:pt idx="741">
                  <c:v>-4.7489819999999997E-3</c:v>
                </c:pt>
                <c:pt idx="742">
                  <c:v>-5.4274079999999999E-3</c:v>
                </c:pt>
                <c:pt idx="743">
                  <c:v>-5.4274079999999999E-3</c:v>
                </c:pt>
                <c:pt idx="744">
                  <c:v>-4.0705560000000003E-3</c:v>
                </c:pt>
                <c:pt idx="745">
                  <c:v>-3.3921300000000001E-3</c:v>
                </c:pt>
                <c:pt idx="746">
                  <c:v>-4.7489819999999997E-3</c:v>
                </c:pt>
                <c:pt idx="747">
                  <c:v>-5.4274079999999999E-3</c:v>
                </c:pt>
                <c:pt idx="748">
                  <c:v>-6.1058340000000001E-3</c:v>
                </c:pt>
                <c:pt idx="749">
                  <c:v>-5.4274079999999999E-3</c:v>
                </c:pt>
                <c:pt idx="750">
                  <c:v>-4.7489819999999997E-3</c:v>
                </c:pt>
                <c:pt idx="751">
                  <c:v>-4.7489819999999997E-3</c:v>
                </c:pt>
                <c:pt idx="752">
                  <c:v>-5.4274079999999999E-3</c:v>
                </c:pt>
                <c:pt idx="753">
                  <c:v>-6.7842609999999998E-3</c:v>
                </c:pt>
                <c:pt idx="754">
                  <c:v>-8.1411130000000002E-3</c:v>
                </c:pt>
                <c:pt idx="755">
                  <c:v>-8.8195389999999995E-3</c:v>
                </c:pt>
                <c:pt idx="756">
                  <c:v>-8.1411130000000002E-3</c:v>
                </c:pt>
                <c:pt idx="757">
                  <c:v>-8.1411130000000002E-3</c:v>
                </c:pt>
                <c:pt idx="758">
                  <c:v>-7.462687E-3</c:v>
                </c:pt>
                <c:pt idx="759">
                  <c:v>-7.462687E-3</c:v>
                </c:pt>
                <c:pt idx="760">
                  <c:v>-8.1411130000000002E-3</c:v>
                </c:pt>
                <c:pt idx="761">
                  <c:v>-1.0176391E-2</c:v>
                </c:pt>
                <c:pt idx="762">
                  <c:v>-1.0176391E-2</c:v>
                </c:pt>
                <c:pt idx="763">
                  <c:v>-1.0176391E-2</c:v>
                </c:pt>
                <c:pt idx="764">
                  <c:v>-8.8195389999999995E-3</c:v>
                </c:pt>
                <c:pt idx="765">
                  <c:v>-9.4979650000000006E-3</c:v>
                </c:pt>
                <c:pt idx="766">
                  <c:v>-8.8195389999999995E-3</c:v>
                </c:pt>
                <c:pt idx="767">
                  <c:v>-8.1411130000000002E-3</c:v>
                </c:pt>
                <c:pt idx="768">
                  <c:v>-6.7842609999999998E-3</c:v>
                </c:pt>
                <c:pt idx="769">
                  <c:v>-7.462687E-3</c:v>
                </c:pt>
                <c:pt idx="770">
                  <c:v>-8.1411130000000002E-3</c:v>
                </c:pt>
                <c:pt idx="771">
                  <c:v>-8.8195389999999995E-3</c:v>
                </c:pt>
                <c:pt idx="772">
                  <c:v>-6.7842609999999998E-3</c:v>
                </c:pt>
                <c:pt idx="773">
                  <c:v>-8.1411130000000002E-3</c:v>
                </c:pt>
                <c:pt idx="774">
                  <c:v>-7.462687E-3</c:v>
                </c:pt>
                <c:pt idx="775">
                  <c:v>-7.462687E-3</c:v>
                </c:pt>
                <c:pt idx="776">
                  <c:v>-7.462687E-3</c:v>
                </c:pt>
                <c:pt idx="777">
                  <c:v>-7.462687E-3</c:v>
                </c:pt>
                <c:pt idx="778">
                  <c:v>-8.1411130000000002E-3</c:v>
                </c:pt>
                <c:pt idx="779">
                  <c:v>-7.462687E-3</c:v>
                </c:pt>
                <c:pt idx="780">
                  <c:v>-6.7842609999999998E-3</c:v>
                </c:pt>
                <c:pt idx="781">
                  <c:v>-6.1058340000000001E-3</c:v>
                </c:pt>
                <c:pt idx="782">
                  <c:v>-6.1058340000000001E-3</c:v>
                </c:pt>
                <c:pt idx="783">
                  <c:v>-7.462687E-3</c:v>
                </c:pt>
                <c:pt idx="784">
                  <c:v>-5.4274079999999999E-3</c:v>
                </c:pt>
                <c:pt idx="785">
                  <c:v>-5.4274079999999999E-3</c:v>
                </c:pt>
                <c:pt idx="786">
                  <c:v>-5.4274079999999999E-3</c:v>
                </c:pt>
                <c:pt idx="787">
                  <c:v>-5.4274079999999999E-3</c:v>
                </c:pt>
                <c:pt idx="788">
                  <c:v>-6.1058340000000001E-3</c:v>
                </c:pt>
                <c:pt idx="789">
                  <c:v>-6.7842609999999998E-3</c:v>
                </c:pt>
                <c:pt idx="790">
                  <c:v>-6.7842609999999998E-3</c:v>
                </c:pt>
                <c:pt idx="791">
                  <c:v>-6.1058340000000001E-3</c:v>
                </c:pt>
                <c:pt idx="792">
                  <c:v>-5.4274079999999999E-3</c:v>
                </c:pt>
                <c:pt idx="793">
                  <c:v>-5.4274079999999999E-3</c:v>
                </c:pt>
                <c:pt idx="794">
                  <c:v>-4.7489819999999997E-3</c:v>
                </c:pt>
                <c:pt idx="795">
                  <c:v>-4.0705560000000003E-3</c:v>
                </c:pt>
                <c:pt idx="796">
                  <c:v>-4.0705560000000003E-3</c:v>
                </c:pt>
                <c:pt idx="797">
                  <c:v>-4.0705560000000003E-3</c:v>
                </c:pt>
                <c:pt idx="798">
                  <c:v>-4.7489819999999997E-3</c:v>
                </c:pt>
                <c:pt idx="799">
                  <c:v>-6.1058340000000001E-3</c:v>
                </c:pt>
                <c:pt idx="800">
                  <c:v>-6.7842609999999998E-3</c:v>
                </c:pt>
                <c:pt idx="801">
                  <c:v>-6.7842609999999998E-3</c:v>
                </c:pt>
                <c:pt idx="802">
                  <c:v>-6.7842609999999998E-3</c:v>
                </c:pt>
                <c:pt idx="803">
                  <c:v>-6.1058340000000001E-3</c:v>
                </c:pt>
                <c:pt idx="804">
                  <c:v>-6.7842609999999998E-3</c:v>
                </c:pt>
                <c:pt idx="805">
                  <c:v>-6.7842609999999998E-3</c:v>
                </c:pt>
                <c:pt idx="806">
                  <c:v>-8.8195389999999995E-3</c:v>
                </c:pt>
                <c:pt idx="807">
                  <c:v>-8.1411130000000002E-3</c:v>
                </c:pt>
                <c:pt idx="808">
                  <c:v>-8.8195389999999995E-3</c:v>
                </c:pt>
                <c:pt idx="809">
                  <c:v>-8.1411130000000002E-3</c:v>
                </c:pt>
                <c:pt idx="810">
                  <c:v>-8.1411130000000002E-3</c:v>
                </c:pt>
                <c:pt idx="811">
                  <c:v>-8.8195389999999995E-3</c:v>
                </c:pt>
                <c:pt idx="812">
                  <c:v>-9.4979650000000006E-3</c:v>
                </c:pt>
                <c:pt idx="813">
                  <c:v>-9.4979650000000006E-3</c:v>
                </c:pt>
                <c:pt idx="814">
                  <c:v>-7.462687E-3</c:v>
                </c:pt>
                <c:pt idx="815">
                  <c:v>-6.1058340000000001E-3</c:v>
                </c:pt>
                <c:pt idx="816">
                  <c:v>-6.1058340000000001E-3</c:v>
                </c:pt>
                <c:pt idx="817">
                  <c:v>-6.7842609999999998E-3</c:v>
                </c:pt>
                <c:pt idx="818">
                  <c:v>-7.462687E-3</c:v>
                </c:pt>
                <c:pt idx="819">
                  <c:v>-6.1058340000000001E-3</c:v>
                </c:pt>
                <c:pt idx="820">
                  <c:v>-6.1058340000000001E-3</c:v>
                </c:pt>
                <c:pt idx="821">
                  <c:v>-6.1058340000000001E-3</c:v>
                </c:pt>
                <c:pt idx="822">
                  <c:v>-4.7489819999999997E-3</c:v>
                </c:pt>
                <c:pt idx="823">
                  <c:v>-3.3921300000000001E-3</c:v>
                </c:pt>
                <c:pt idx="824">
                  <c:v>-3.3921300000000001E-3</c:v>
                </c:pt>
                <c:pt idx="825">
                  <c:v>-6.1058340000000001E-3</c:v>
                </c:pt>
                <c:pt idx="826">
                  <c:v>-6.1058340000000001E-3</c:v>
                </c:pt>
                <c:pt idx="827">
                  <c:v>-6.7842609999999998E-3</c:v>
                </c:pt>
                <c:pt idx="828">
                  <c:v>-6.1058340000000001E-3</c:v>
                </c:pt>
                <c:pt idx="829">
                  <c:v>-4.7489819999999997E-3</c:v>
                </c:pt>
                <c:pt idx="830">
                  <c:v>-3.3921300000000001E-3</c:v>
                </c:pt>
                <c:pt idx="831">
                  <c:v>-2.0352780000000002E-3</c:v>
                </c:pt>
                <c:pt idx="832">
                  <c:v>-2.0352780000000002E-3</c:v>
                </c:pt>
                <c:pt idx="833">
                  <c:v>-2.7137039999999999E-3</c:v>
                </c:pt>
                <c:pt idx="834">
                  <c:v>-4.0705560000000003E-3</c:v>
                </c:pt>
                <c:pt idx="835">
                  <c:v>-3.3921300000000001E-3</c:v>
                </c:pt>
                <c:pt idx="836">
                  <c:v>-2.0352780000000002E-3</c:v>
                </c:pt>
                <c:pt idx="837">
                  <c:v>-6.7842599999999999E-4</c:v>
                </c:pt>
                <c:pt idx="838">
                  <c:v>-6.7842599999999999E-4</c:v>
                </c:pt>
                <c:pt idx="839">
                  <c:v>0</c:v>
                </c:pt>
                <c:pt idx="840">
                  <c:v>-1.356852E-3</c:v>
                </c:pt>
                <c:pt idx="841">
                  <c:v>-4.0705560000000003E-3</c:v>
                </c:pt>
                <c:pt idx="842">
                  <c:v>-3.3921300000000001E-3</c:v>
                </c:pt>
                <c:pt idx="843">
                  <c:v>-3.3921300000000001E-3</c:v>
                </c:pt>
                <c:pt idx="844">
                  <c:v>-3.3921300000000001E-3</c:v>
                </c:pt>
                <c:pt idx="845">
                  <c:v>-6.7842609999999998E-3</c:v>
                </c:pt>
                <c:pt idx="846">
                  <c:v>-8.8195389999999995E-3</c:v>
                </c:pt>
                <c:pt idx="847">
                  <c:v>-9.4979650000000006E-3</c:v>
                </c:pt>
                <c:pt idx="848">
                  <c:v>-1.0176391E-2</c:v>
                </c:pt>
                <c:pt idx="849">
                  <c:v>-8.8195389999999995E-3</c:v>
                </c:pt>
                <c:pt idx="850">
                  <c:v>-8.8195389999999995E-3</c:v>
                </c:pt>
                <c:pt idx="851">
                  <c:v>-8.8195389999999995E-3</c:v>
                </c:pt>
                <c:pt idx="852">
                  <c:v>-8.8195389999999995E-3</c:v>
                </c:pt>
                <c:pt idx="853">
                  <c:v>-1.0176391E-2</c:v>
                </c:pt>
                <c:pt idx="854">
                  <c:v>-9.4979650000000006E-3</c:v>
                </c:pt>
                <c:pt idx="855">
                  <c:v>-1.0176391E-2</c:v>
                </c:pt>
                <c:pt idx="856">
                  <c:v>-8.1411130000000002E-3</c:v>
                </c:pt>
                <c:pt idx="857">
                  <c:v>-6.7842609999999998E-3</c:v>
                </c:pt>
                <c:pt idx="858">
                  <c:v>-6.7842609999999998E-3</c:v>
                </c:pt>
                <c:pt idx="859">
                  <c:v>-6.7842609999999998E-3</c:v>
                </c:pt>
                <c:pt idx="860">
                  <c:v>-6.7842609999999998E-3</c:v>
                </c:pt>
                <c:pt idx="861">
                  <c:v>-5.4274079999999999E-3</c:v>
                </c:pt>
                <c:pt idx="862">
                  <c:v>-6.1058340000000001E-3</c:v>
                </c:pt>
                <c:pt idx="863">
                  <c:v>-5.4274079999999999E-3</c:v>
                </c:pt>
                <c:pt idx="864">
                  <c:v>-6.1058340000000001E-3</c:v>
                </c:pt>
                <c:pt idx="865">
                  <c:v>-6.1058340000000001E-3</c:v>
                </c:pt>
                <c:pt idx="866">
                  <c:v>-5.4274079999999999E-3</c:v>
                </c:pt>
                <c:pt idx="867">
                  <c:v>-4.0705560000000003E-3</c:v>
                </c:pt>
                <c:pt idx="868">
                  <c:v>-4.7489819999999997E-3</c:v>
                </c:pt>
                <c:pt idx="869">
                  <c:v>-6.1058340000000001E-3</c:v>
                </c:pt>
                <c:pt idx="870">
                  <c:v>-6.1058340000000001E-3</c:v>
                </c:pt>
                <c:pt idx="871">
                  <c:v>-4.0705560000000003E-3</c:v>
                </c:pt>
                <c:pt idx="872">
                  <c:v>-4.7489819999999997E-3</c:v>
                </c:pt>
                <c:pt idx="873">
                  <c:v>-5.4274079999999999E-3</c:v>
                </c:pt>
                <c:pt idx="874">
                  <c:v>-6.1058340000000001E-3</c:v>
                </c:pt>
                <c:pt idx="875">
                  <c:v>-6.1058340000000001E-3</c:v>
                </c:pt>
                <c:pt idx="876">
                  <c:v>-5.4274079999999999E-3</c:v>
                </c:pt>
                <c:pt idx="877">
                  <c:v>-5.4274079999999999E-3</c:v>
                </c:pt>
                <c:pt idx="878">
                  <c:v>-6.1058340000000001E-3</c:v>
                </c:pt>
                <c:pt idx="879">
                  <c:v>-6.1058340000000001E-3</c:v>
                </c:pt>
                <c:pt idx="880">
                  <c:v>-6.1058340000000001E-3</c:v>
                </c:pt>
                <c:pt idx="881">
                  <c:v>-6.1058340000000001E-3</c:v>
                </c:pt>
                <c:pt idx="882">
                  <c:v>-8.8195389999999995E-3</c:v>
                </c:pt>
                <c:pt idx="883">
                  <c:v>-8.8195389999999995E-3</c:v>
                </c:pt>
                <c:pt idx="884">
                  <c:v>-6.7842609999999998E-3</c:v>
                </c:pt>
                <c:pt idx="885">
                  <c:v>-6.7842609999999998E-3</c:v>
                </c:pt>
                <c:pt idx="886">
                  <c:v>-6.7842609999999998E-3</c:v>
                </c:pt>
                <c:pt idx="887">
                  <c:v>-8.1411130000000002E-3</c:v>
                </c:pt>
                <c:pt idx="888">
                  <c:v>-8.1411130000000002E-3</c:v>
                </c:pt>
                <c:pt idx="889">
                  <c:v>-6.1058340000000001E-3</c:v>
                </c:pt>
                <c:pt idx="890">
                  <c:v>-6.1058340000000001E-3</c:v>
                </c:pt>
                <c:pt idx="891">
                  <c:v>-6.1058340000000001E-3</c:v>
                </c:pt>
                <c:pt idx="892">
                  <c:v>-6.7842609999999998E-3</c:v>
                </c:pt>
                <c:pt idx="893">
                  <c:v>-4.7489819999999997E-3</c:v>
                </c:pt>
                <c:pt idx="894">
                  <c:v>-4.7489819999999997E-3</c:v>
                </c:pt>
                <c:pt idx="895">
                  <c:v>-4.7489819999999997E-3</c:v>
                </c:pt>
                <c:pt idx="896">
                  <c:v>-4.7489819999999997E-3</c:v>
                </c:pt>
                <c:pt idx="897">
                  <c:v>-3.3921300000000001E-3</c:v>
                </c:pt>
                <c:pt idx="898">
                  <c:v>-3.3921300000000001E-3</c:v>
                </c:pt>
                <c:pt idx="899">
                  <c:v>-4.7489819999999997E-3</c:v>
                </c:pt>
                <c:pt idx="900">
                  <c:v>-6.7842609999999998E-3</c:v>
                </c:pt>
                <c:pt idx="901">
                  <c:v>-7.462687E-3</c:v>
                </c:pt>
                <c:pt idx="902">
                  <c:v>-7.462687E-3</c:v>
                </c:pt>
                <c:pt idx="903">
                  <c:v>-7.462687E-3</c:v>
                </c:pt>
                <c:pt idx="904">
                  <c:v>-9.4979650000000006E-3</c:v>
                </c:pt>
                <c:pt idx="905">
                  <c:v>-9.4979650000000006E-3</c:v>
                </c:pt>
                <c:pt idx="906">
                  <c:v>-8.8195389999999995E-3</c:v>
                </c:pt>
                <c:pt idx="907">
                  <c:v>-6.7842609999999998E-3</c:v>
                </c:pt>
                <c:pt idx="908">
                  <c:v>-7.462687E-3</c:v>
                </c:pt>
                <c:pt idx="909">
                  <c:v>-7.462687E-3</c:v>
                </c:pt>
                <c:pt idx="910">
                  <c:v>-7.462687E-3</c:v>
                </c:pt>
                <c:pt idx="911">
                  <c:v>-6.1058340000000001E-3</c:v>
                </c:pt>
                <c:pt idx="912">
                  <c:v>-5.4274079999999999E-3</c:v>
                </c:pt>
                <c:pt idx="913">
                  <c:v>-5.4274079999999999E-3</c:v>
                </c:pt>
                <c:pt idx="914">
                  <c:v>-6.1058340000000001E-3</c:v>
                </c:pt>
                <c:pt idx="915">
                  <c:v>-7.462687E-3</c:v>
                </c:pt>
                <c:pt idx="916">
                  <c:v>-7.462687E-3</c:v>
                </c:pt>
                <c:pt idx="917">
                  <c:v>-7.462687E-3</c:v>
                </c:pt>
                <c:pt idx="918">
                  <c:v>-8.1411130000000002E-3</c:v>
                </c:pt>
                <c:pt idx="919">
                  <c:v>-8.8195389999999995E-3</c:v>
                </c:pt>
                <c:pt idx="920">
                  <c:v>-8.1411130000000002E-3</c:v>
                </c:pt>
                <c:pt idx="921">
                  <c:v>-7.462687E-3</c:v>
                </c:pt>
                <c:pt idx="922">
                  <c:v>-1.0176391E-2</c:v>
                </c:pt>
                <c:pt idx="923">
                  <c:v>-9.4979650000000006E-3</c:v>
                </c:pt>
                <c:pt idx="924">
                  <c:v>-9.4979650000000006E-3</c:v>
                </c:pt>
                <c:pt idx="925">
                  <c:v>-9.4979650000000006E-3</c:v>
                </c:pt>
                <c:pt idx="926">
                  <c:v>-8.8195389999999995E-3</c:v>
                </c:pt>
                <c:pt idx="927">
                  <c:v>-1.0854816999999999E-2</c:v>
                </c:pt>
                <c:pt idx="928">
                  <c:v>-1.1533243E-2</c:v>
                </c:pt>
                <c:pt idx="929">
                  <c:v>-1.2211669E-2</c:v>
                </c:pt>
                <c:pt idx="930">
                  <c:v>-1.0176391E-2</c:v>
                </c:pt>
                <c:pt idx="931">
                  <c:v>-1.0176391E-2</c:v>
                </c:pt>
                <c:pt idx="932">
                  <c:v>-1.0176391E-2</c:v>
                </c:pt>
                <c:pt idx="933">
                  <c:v>-1.0176391E-2</c:v>
                </c:pt>
                <c:pt idx="934">
                  <c:v>-1.0176391E-2</c:v>
                </c:pt>
                <c:pt idx="935">
                  <c:v>-8.8195389999999995E-3</c:v>
                </c:pt>
                <c:pt idx="936">
                  <c:v>-8.1411130000000002E-3</c:v>
                </c:pt>
                <c:pt idx="937">
                  <c:v>-7.462687E-3</c:v>
                </c:pt>
                <c:pt idx="938">
                  <c:v>-8.1411130000000002E-3</c:v>
                </c:pt>
                <c:pt idx="939">
                  <c:v>-8.8195389999999995E-3</c:v>
                </c:pt>
                <c:pt idx="940">
                  <c:v>-7.462687E-3</c:v>
                </c:pt>
                <c:pt idx="941">
                  <c:v>-8.1411130000000002E-3</c:v>
                </c:pt>
                <c:pt idx="942">
                  <c:v>-7.462687E-3</c:v>
                </c:pt>
                <c:pt idx="943">
                  <c:v>-7.462687E-3</c:v>
                </c:pt>
                <c:pt idx="944">
                  <c:v>-6.7842609999999998E-3</c:v>
                </c:pt>
                <c:pt idx="945">
                  <c:v>-7.462687E-3</c:v>
                </c:pt>
                <c:pt idx="946">
                  <c:v>-7.462687E-3</c:v>
                </c:pt>
                <c:pt idx="947">
                  <c:v>-6.1058340000000001E-3</c:v>
                </c:pt>
                <c:pt idx="948">
                  <c:v>-6.1058340000000001E-3</c:v>
                </c:pt>
                <c:pt idx="949">
                  <c:v>-4.7489819999999997E-3</c:v>
                </c:pt>
                <c:pt idx="950">
                  <c:v>-5.4274079999999999E-3</c:v>
                </c:pt>
                <c:pt idx="951">
                  <c:v>-4.0705560000000003E-3</c:v>
                </c:pt>
                <c:pt idx="952">
                  <c:v>-2.7137039999999999E-3</c:v>
                </c:pt>
                <c:pt idx="953">
                  <c:v>-2.0352780000000002E-3</c:v>
                </c:pt>
                <c:pt idx="954">
                  <c:v>-6.7842599999999999E-4</c:v>
                </c:pt>
                <c:pt idx="955">
                  <c:v>-6.7842599999999999E-4</c:v>
                </c:pt>
                <c:pt idx="956">
                  <c:v>-1.356852E-3</c:v>
                </c:pt>
                <c:pt idx="957">
                  <c:v>-2.7137039999999999E-3</c:v>
                </c:pt>
                <c:pt idx="958">
                  <c:v>-3.3921300000000001E-3</c:v>
                </c:pt>
                <c:pt idx="959">
                  <c:v>-3.3921300000000001E-3</c:v>
                </c:pt>
                <c:pt idx="960">
                  <c:v>-2.7137039999999999E-3</c:v>
                </c:pt>
                <c:pt idx="961">
                  <c:v>-4.0705560000000003E-3</c:v>
                </c:pt>
                <c:pt idx="962">
                  <c:v>-7.462687E-3</c:v>
                </c:pt>
                <c:pt idx="963">
                  <c:v>-8.8195389999999995E-3</c:v>
                </c:pt>
                <c:pt idx="964">
                  <c:v>-9.4979650000000006E-3</c:v>
                </c:pt>
                <c:pt idx="965">
                  <c:v>-1.0176391E-2</c:v>
                </c:pt>
                <c:pt idx="966">
                  <c:v>-1.0176391E-2</c:v>
                </c:pt>
                <c:pt idx="967">
                  <c:v>-1.0854816999999999E-2</c:v>
                </c:pt>
                <c:pt idx="968">
                  <c:v>-1.0176391E-2</c:v>
                </c:pt>
                <c:pt idx="969">
                  <c:v>-1.0176391E-2</c:v>
                </c:pt>
                <c:pt idx="970">
                  <c:v>-9.4979650000000006E-3</c:v>
                </c:pt>
                <c:pt idx="971">
                  <c:v>-9.4979650000000006E-3</c:v>
                </c:pt>
                <c:pt idx="972">
                  <c:v>-8.1411130000000002E-3</c:v>
                </c:pt>
                <c:pt idx="973">
                  <c:v>-8.1411130000000002E-3</c:v>
                </c:pt>
                <c:pt idx="974">
                  <c:v>-7.462687E-3</c:v>
                </c:pt>
                <c:pt idx="975">
                  <c:v>-7.462687E-3</c:v>
                </c:pt>
                <c:pt idx="976">
                  <c:v>-4.7489819999999997E-3</c:v>
                </c:pt>
                <c:pt idx="977">
                  <c:v>-5.4274079999999999E-3</c:v>
                </c:pt>
                <c:pt idx="978">
                  <c:v>-6.1058340000000001E-3</c:v>
                </c:pt>
                <c:pt idx="979">
                  <c:v>-5.4274079999999999E-3</c:v>
                </c:pt>
                <c:pt idx="980">
                  <c:v>-6.7842609999999998E-3</c:v>
                </c:pt>
                <c:pt idx="981">
                  <c:v>-6.7842609999999998E-3</c:v>
                </c:pt>
                <c:pt idx="982">
                  <c:v>-6.7842609999999998E-3</c:v>
                </c:pt>
                <c:pt idx="983">
                  <c:v>-6.7842609999999998E-3</c:v>
                </c:pt>
                <c:pt idx="984">
                  <c:v>-7.462687E-3</c:v>
                </c:pt>
                <c:pt idx="985">
                  <c:v>-8.8195389999999995E-3</c:v>
                </c:pt>
                <c:pt idx="986">
                  <c:v>-8.1411130000000002E-3</c:v>
                </c:pt>
                <c:pt idx="987">
                  <c:v>-8.1411130000000002E-3</c:v>
                </c:pt>
                <c:pt idx="988">
                  <c:v>-6.1058340000000001E-3</c:v>
                </c:pt>
                <c:pt idx="989">
                  <c:v>-5.4274079999999999E-3</c:v>
                </c:pt>
                <c:pt idx="990">
                  <c:v>-6.7842609999999998E-3</c:v>
                </c:pt>
                <c:pt idx="991">
                  <c:v>-7.462687E-3</c:v>
                </c:pt>
                <c:pt idx="992">
                  <c:v>-6.7842609999999998E-3</c:v>
                </c:pt>
                <c:pt idx="993">
                  <c:v>-6.7842609999999998E-3</c:v>
                </c:pt>
                <c:pt idx="994">
                  <c:v>-6.7842609999999998E-3</c:v>
                </c:pt>
                <c:pt idx="995">
                  <c:v>-4.0705560000000003E-3</c:v>
                </c:pt>
                <c:pt idx="996">
                  <c:v>-4.0705560000000003E-3</c:v>
                </c:pt>
                <c:pt idx="997">
                  <c:v>-5.4274079999999999E-3</c:v>
                </c:pt>
                <c:pt idx="998">
                  <c:v>-6.1058340000000001E-3</c:v>
                </c:pt>
                <c:pt idx="999">
                  <c:v>-6.1058340000000001E-3</c:v>
                </c:pt>
                <c:pt idx="1000">
                  <c:v>-4.7489819999999997E-3</c:v>
                </c:pt>
                <c:pt idx="1001">
                  <c:v>-4.0705560000000003E-3</c:v>
                </c:pt>
                <c:pt idx="1002">
                  <c:v>-2.7137039999999999E-3</c:v>
                </c:pt>
                <c:pt idx="1003">
                  <c:v>-4.7489819999999997E-3</c:v>
                </c:pt>
                <c:pt idx="1004">
                  <c:v>-4.7489819999999997E-3</c:v>
                </c:pt>
                <c:pt idx="1005">
                  <c:v>-4.7489819999999997E-3</c:v>
                </c:pt>
                <c:pt idx="1006">
                  <c:v>-6.7842609999999998E-3</c:v>
                </c:pt>
                <c:pt idx="1007">
                  <c:v>-7.462687E-3</c:v>
                </c:pt>
                <c:pt idx="1008">
                  <c:v>-7.462687E-3</c:v>
                </c:pt>
                <c:pt idx="1009">
                  <c:v>-8.1411130000000002E-3</c:v>
                </c:pt>
                <c:pt idx="1010">
                  <c:v>-7.462687E-3</c:v>
                </c:pt>
                <c:pt idx="1011">
                  <c:v>-6.7842609999999998E-3</c:v>
                </c:pt>
                <c:pt idx="1012">
                  <c:v>-6.7842609999999998E-3</c:v>
                </c:pt>
                <c:pt idx="1013">
                  <c:v>-6.7842609999999998E-3</c:v>
                </c:pt>
                <c:pt idx="1014">
                  <c:v>-6.1058340000000001E-3</c:v>
                </c:pt>
                <c:pt idx="1015">
                  <c:v>-6.1058340000000001E-3</c:v>
                </c:pt>
                <c:pt idx="1016">
                  <c:v>-4.7489819999999997E-3</c:v>
                </c:pt>
                <c:pt idx="1017">
                  <c:v>-4.0705560000000003E-3</c:v>
                </c:pt>
                <c:pt idx="1018">
                  <c:v>-3.3921300000000001E-3</c:v>
                </c:pt>
                <c:pt idx="1019">
                  <c:v>-4.0705560000000003E-3</c:v>
                </c:pt>
                <c:pt idx="1020">
                  <c:v>-4.7489819999999997E-3</c:v>
                </c:pt>
                <c:pt idx="1021">
                  <c:v>-5.4274079999999999E-3</c:v>
                </c:pt>
                <c:pt idx="1022">
                  <c:v>-4.7489819999999997E-3</c:v>
                </c:pt>
                <c:pt idx="1023">
                  <c:v>-3.3921300000000001E-3</c:v>
                </c:pt>
                <c:pt idx="1024">
                  <c:v>-3.3921300000000001E-3</c:v>
                </c:pt>
                <c:pt idx="1025">
                  <c:v>-4.0705560000000003E-3</c:v>
                </c:pt>
                <c:pt idx="1026">
                  <c:v>-4.7489819999999997E-3</c:v>
                </c:pt>
                <c:pt idx="1027">
                  <c:v>-5.4274079999999999E-3</c:v>
                </c:pt>
                <c:pt idx="1028">
                  <c:v>-5.4274079999999999E-3</c:v>
                </c:pt>
                <c:pt idx="1029">
                  <c:v>-5.4274079999999999E-3</c:v>
                </c:pt>
                <c:pt idx="1030">
                  <c:v>-4.7489819999999997E-3</c:v>
                </c:pt>
                <c:pt idx="1031">
                  <c:v>-6.7842609999999998E-3</c:v>
                </c:pt>
                <c:pt idx="1032">
                  <c:v>-6.7842609999999998E-3</c:v>
                </c:pt>
                <c:pt idx="1033">
                  <c:v>-8.1411130000000002E-3</c:v>
                </c:pt>
                <c:pt idx="1034">
                  <c:v>-8.1411130000000002E-3</c:v>
                </c:pt>
                <c:pt idx="1035">
                  <c:v>-8.1411130000000002E-3</c:v>
                </c:pt>
                <c:pt idx="1036">
                  <c:v>-8.1411130000000002E-3</c:v>
                </c:pt>
                <c:pt idx="1037">
                  <c:v>-8.8195389999999995E-3</c:v>
                </c:pt>
                <c:pt idx="1038">
                  <c:v>-9.4979650000000006E-3</c:v>
                </c:pt>
                <c:pt idx="1039">
                  <c:v>-9.4979650000000006E-3</c:v>
                </c:pt>
                <c:pt idx="1040">
                  <c:v>-1.0176391E-2</c:v>
                </c:pt>
                <c:pt idx="1041">
                  <c:v>-1.1533243E-2</c:v>
                </c:pt>
                <c:pt idx="1042">
                  <c:v>-1.0854816999999999E-2</c:v>
                </c:pt>
                <c:pt idx="1043">
                  <c:v>-1.2211669E-2</c:v>
                </c:pt>
                <c:pt idx="1044">
                  <c:v>-1.2211669E-2</c:v>
                </c:pt>
                <c:pt idx="1045">
                  <c:v>-1.3568521E-2</c:v>
                </c:pt>
                <c:pt idx="1046">
                  <c:v>-1.2890095000000001E-2</c:v>
                </c:pt>
                <c:pt idx="1047">
                  <c:v>-1.2890095000000001E-2</c:v>
                </c:pt>
                <c:pt idx="1048">
                  <c:v>-1.1533243E-2</c:v>
                </c:pt>
                <c:pt idx="1049">
                  <c:v>-1.1533243E-2</c:v>
                </c:pt>
                <c:pt idx="1050">
                  <c:v>-1.1533243E-2</c:v>
                </c:pt>
                <c:pt idx="1051">
                  <c:v>-1.0176391E-2</c:v>
                </c:pt>
                <c:pt idx="1052">
                  <c:v>-9.4979650000000006E-3</c:v>
                </c:pt>
                <c:pt idx="1053">
                  <c:v>-8.8195389999999995E-3</c:v>
                </c:pt>
                <c:pt idx="1054">
                  <c:v>-8.8195389999999995E-3</c:v>
                </c:pt>
                <c:pt idx="1055">
                  <c:v>-8.1411130000000002E-3</c:v>
                </c:pt>
                <c:pt idx="1056">
                  <c:v>-9.4979650000000006E-3</c:v>
                </c:pt>
                <c:pt idx="1057">
                  <c:v>-9.4979650000000006E-3</c:v>
                </c:pt>
                <c:pt idx="1058">
                  <c:v>-7.462687E-3</c:v>
                </c:pt>
                <c:pt idx="1059">
                  <c:v>-8.1411130000000002E-3</c:v>
                </c:pt>
                <c:pt idx="1060">
                  <c:v>-7.462687E-3</c:v>
                </c:pt>
                <c:pt idx="1061">
                  <c:v>-8.8195389999999995E-3</c:v>
                </c:pt>
                <c:pt idx="1062">
                  <c:v>-9.4979650000000006E-3</c:v>
                </c:pt>
                <c:pt idx="1063">
                  <c:v>-8.1411130000000002E-3</c:v>
                </c:pt>
                <c:pt idx="1064">
                  <c:v>-8.1411130000000002E-3</c:v>
                </c:pt>
                <c:pt idx="1065">
                  <c:v>-7.462687E-3</c:v>
                </c:pt>
                <c:pt idx="1066">
                  <c:v>-8.8195389999999995E-3</c:v>
                </c:pt>
                <c:pt idx="1067">
                  <c:v>-7.462687E-3</c:v>
                </c:pt>
                <c:pt idx="1068">
                  <c:v>-7.462687E-3</c:v>
                </c:pt>
                <c:pt idx="1069">
                  <c:v>-7.462687E-3</c:v>
                </c:pt>
                <c:pt idx="1070">
                  <c:v>-7.462687E-3</c:v>
                </c:pt>
                <c:pt idx="1071">
                  <c:v>-8.1411130000000002E-3</c:v>
                </c:pt>
                <c:pt idx="1072">
                  <c:v>-7.462687E-3</c:v>
                </c:pt>
                <c:pt idx="1073">
                  <c:v>-7.462687E-3</c:v>
                </c:pt>
                <c:pt idx="1074">
                  <c:v>-7.462687E-3</c:v>
                </c:pt>
                <c:pt idx="1075">
                  <c:v>-7.462687E-3</c:v>
                </c:pt>
                <c:pt idx="1076">
                  <c:v>-7.462687E-3</c:v>
                </c:pt>
                <c:pt idx="1077">
                  <c:v>-7.462687E-3</c:v>
                </c:pt>
                <c:pt idx="1078">
                  <c:v>-6.7842609999999998E-3</c:v>
                </c:pt>
                <c:pt idx="1079">
                  <c:v>-6.1058340000000001E-3</c:v>
                </c:pt>
                <c:pt idx="1080">
                  <c:v>-8.1411130000000002E-3</c:v>
                </c:pt>
                <c:pt idx="1081">
                  <c:v>-6.7842609999999998E-3</c:v>
                </c:pt>
                <c:pt idx="1082">
                  <c:v>-6.1058340000000001E-3</c:v>
                </c:pt>
                <c:pt idx="1083">
                  <c:v>-5.4274079999999999E-3</c:v>
                </c:pt>
                <c:pt idx="1084">
                  <c:v>-6.1058340000000001E-3</c:v>
                </c:pt>
                <c:pt idx="1085">
                  <c:v>-6.1058340000000001E-3</c:v>
                </c:pt>
                <c:pt idx="1086">
                  <c:v>-6.1058340000000001E-3</c:v>
                </c:pt>
                <c:pt idx="1087">
                  <c:v>-6.1058340000000001E-3</c:v>
                </c:pt>
                <c:pt idx="1088">
                  <c:v>-4.7489819999999997E-3</c:v>
                </c:pt>
                <c:pt idx="1089">
                  <c:v>-6.1058340000000001E-3</c:v>
                </c:pt>
                <c:pt idx="1090">
                  <c:v>-6.7842609999999998E-3</c:v>
                </c:pt>
                <c:pt idx="1091">
                  <c:v>-4.7489819999999997E-3</c:v>
                </c:pt>
                <c:pt idx="1092">
                  <c:v>-5.4274079999999999E-3</c:v>
                </c:pt>
                <c:pt idx="1093">
                  <c:v>-6.7842609999999998E-3</c:v>
                </c:pt>
                <c:pt idx="1094">
                  <c:v>-6.7842609999999998E-3</c:v>
                </c:pt>
                <c:pt idx="1095">
                  <c:v>-6.1058340000000001E-3</c:v>
                </c:pt>
                <c:pt idx="1096">
                  <c:v>-6.7842609999999998E-3</c:v>
                </c:pt>
                <c:pt idx="1097">
                  <c:v>-6.1058340000000001E-3</c:v>
                </c:pt>
                <c:pt idx="1098">
                  <c:v>-6.1058340000000001E-3</c:v>
                </c:pt>
                <c:pt idx="1099">
                  <c:v>-6.7842609999999998E-3</c:v>
                </c:pt>
                <c:pt idx="1100">
                  <c:v>-6.7842609999999998E-3</c:v>
                </c:pt>
                <c:pt idx="1101">
                  <c:v>-8.8195389999999995E-3</c:v>
                </c:pt>
                <c:pt idx="1102">
                  <c:v>-9.4979650000000006E-3</c:v>
                </c:pt>
                <c:pt idx="1103">
                  <c:v>-8.8195389999999995E-3</c:v>
                </c:pt>
                <c:pt idx="1104">
                  <c:v>-6.1058340000000001E-3</c:v>
                </c:pt>
                <c:pt idx="1105">
                  <c:v>-7.462687E-3</c:v>
                </c:pt>
                <c:pt idx="1106">
                  <c:v>-8.1411130000000002E-3</c:v>
                </c:pt>
                <c:pt idx="1107">
                  <c:v>-8.8195389999999995E-3</c:v>
                </c:pt>
                <c:pt idx="1108">
                  <c:v>-1.0176391E-2</c:v>
                </c:pt>
                <c:pt idx="1109">
                  <c:v>-9.4979650000000006E-3</c:v>
                </c:pt>
                <c:pt idx="1110">
                  <c:v>-8.8195389999999995E-3</c:v>
                </c:pt>
                <c:pt idx="1111">
                  <c:v>-8.1411130000000002E-3</c:v>
                </c:pt>
                <c:pt idx="1112">
                  <c:v>-7.462687E-3</c:v>
                </c:pt>
                <c:pt idx="1113">
                  <c:v>-6.7842609999999998E-3</c:v>
                </c:pt>
                <c:pt idx="1114">
                  <c:v>-6.1058340000000001E-3</c:v>
                </c:pt>
                <c:pt idx="1115">
                  <c:v>-6.1058340000000001E-3</c:v>
                </c:pt>
                <c:pt idx="1116">
                  <c:v>-5.4274079999999999E-3</c:v>
                </c:pt>
                <c:pt idx="1117">
                  <c:v>-5.4274079999999999E-3</c:v>
                </c:pt>
                <c:pt idx="1118">
                  <c:v>-5.4274079999999999E-3</c:v>
                </c:pt>
                <c:pt idx="1119">
                  <c:v>-5.4274079999999999E-3</c:v>
                </c:pt>
                <c:pt idx="1120">
                  <c:v>-6.1058340000000001E-3</c:v>
                </c:pt>
                <c:pt idx="1121">
                  <c:v>-6.7842609999999998E-3</c:v>
                </c:pt>
                <c:pt idx="1122">
                  <c:v>-6.1058340000000001E-3</c:v>
                </c:pt>
                <c:pt idx="1123">
                  <c:v>-6.7842609999999998E-3</c:v>
                </c:pt>
                <c:pt idx="1124">
                  <c:v>-8.1411130000000002E-3</c:v>
                </c:pt>
                <c:pt idx="1125">
                  <c:v>-8.1411130000000002E-3</c:v>
                </c:pt>
                <c:pt idx="1126">
                  <c:v>-8.1411130000000002E-3</c:v>
                </c:pt>
                <c:pt idx="1127">
                  <c:v>-5.4274079999999999E-3</c:v>
                </c:pt>
                <c:pt idx="1128">
                  <c:v>-5.4274079999999999E-3</c:v>
                </c:pt>
                <c:pt idx="1129">
                  <c:v>-5.4274079999999999E-3</c:v>
                </c:pt>
                <c:pt idx="1130">
                  <c:v>-4.7489819999999997E-3</c:v>
                </c:pt>
                <c:pt idx="1131">
                  <c:v>-3.3921300000000001E-3</c:v>
                </c:pt>
                <c:pt idx="1132">
                  <c:v>-2.7137039999999999E-3</c:v>
                </c:pt>
                <c:pt idx="1133">
                  <c:v>-3.3921300000000001E-3</c:v>
                </c:pt>
                <c:pt idx="1134">
                  <c:v>-2.7137039999999999E-3</c:v>
                </c:pt>
                <c:pt idx="1135">
                  <c:v>-2.7137039999999999E-3</c:v>
                </c:pt>
                <c:pt idx="1136">
                  <c:v>-3.3921300000000001E-3</c:v>
                </c:pt>
                <c:pt idx="1137">
                  <c:v>-4.0705560000000003E-3</c:v>
                </c:pt>
                <c:pt idx="1138">
                  <c:v>-5.4274079999999999E-3</c:v>
                </c:pt>
                <c:pt idx="1139">
                  <c:v>-2.7137039999999999E-3</c:v>
                </c:pt>
                <c:pt idx="1140">
                  <c:v>-3.3921300000000001E-3</c:v>
                </c:pt>
                <c:pt idx="1141">
                  <c:v>-2.7137039999999999E-3</c:v>
                </c:pt>
                <c:pt idx="1142">
                  <c:v>-4.0705560000000003E-3</c:v>
                </c:pt>
                <c:pt idx="1143">
                  <c:v>-4.0705560000000003E-3</c:v>
                </c:pt>
                <c:pt idx="1144">
                  <c:v>-3.3921300000000001E-3</c:v>
                </c:pt>
                <c:pt idx="1145">
                  <c:v>-3.3921300000000001E-3</c:v>
                </c:pt>
                <c:pt idx="1146">
                  <c:v>-4.0705560000000003E-3</c:v>
                </c:pt>
                <c:pt idx="1147">
                  <c:v>-4.7489819999999997E-3</c:v>
                </c:pt>
                <c:pt idx="1148">
                  <c:v>-4.0705560000000003E-3</c:v>
                </c:pt>
                <c:pt idx="1149">
                  <c:v>-4.0705560000000003E-3</c:v>
                </c:pt>
                <c:pt idx="1150">
                  <c:v>-5.4274079999999999E-3</c:v>
                </c:pt>
                <c:pt idx="1151">
                  <c:v>-4.7489819999999997E-3</c:v>
                </c:pt>
                <c:pt idx="1152">
                  <c:v>-5.4274079999999999E-3</c:v>
                </c:pt>
                <c:pt idx="1153">
                  <c:v>-5.4274079999999999E-3</c:v>
                </c:pt>
                <c:pt idx="1154">
                  <c:v>-6.1058340000000001E-3</c:v>
                </c:pt>
                <c:pt idx="1155">
                  <c:v>-4.7489819999999997E-3</c:v>
                </c:pt>
                <c:pt idx="1156">
                  <c:v>-4.7489819999999997E-3</c:v>
                </c:pt>
                <c:pt idx="1157">
                  <c:v>-4.7489819999999997E-3</c:v>
                </c:pt>
                <c:pt idx="1158">
                  <c:v>-5.4274079999999999E-3</c:v>
                </c:pt>
                <c:pt idx="1159">
                  <c:v>-7.462687E-3</c:v>
                </c:pt>
                <c:pt idx="1160">
                  <c:v>-7.462687E-3</c:v>
                </c:pt>
                <c:pt idx="1161">
                  <c:v>-8.1411130000000002E-3</c:v>
                </c:pt>
                <c:pt idx="1162">
                  <c:v>-6.7842609999999998E-3</c:v>
                </c:pt>
                <c:pt idx="1163">
                  <c:v>-7.462687E-3</c:v>
                </c:pt>
                <c:pt idx="1164">
                  <c:v>-8.1411130000000002E-3</c:v>
                </c:pt>
                <c:pt idx="1165">
                  <c:v>-8.8195389999999995E-3</c:v>
                </c:pt>
                <c:pt idx="1166">
                  <c:v>-1.0854816999999999E-2</c:v>
                </c:pt>
                <c:pt idx="1167">
                  <c:v>-9.4979650000000006E-3</c:v>
                </c:pt>
                <c:pt idx="1168">
                  <c:v>-8.1411130000000002E-3</c:v>
                </c:pt>
                <c:pt idx="1169">
                  <c:v>-7.462687E-3</c:v>
                </c:pt>
                <c:pt idx="1170">
                  <c:v>-7.462687E-3</c:v>
                </c:pt>
                <c:pt idx="1171">
                  <c:v>-7.462687E-3</c:v>
                </c:pt>
                <c:pt idx="1172">
                  <c:v>-6.7842609999999998E-3</c:v>
                </c:pt>
                <c:pt idx="1173">
                  <c:v>-8.1411130000000002E-3</c:v>
                </c:pt>
                <c:pt idx="1174">
                  <c:v>-8.1411130000000002E-3</c:v>
                </c:pt>
                <c:pt idx="1175">
                  <c:v>-8.1411130000000002E-3</c:v>
                </c:pt>
                <c:pt idx="1176">
                  <c:v>-8.1411130000000002E-3</c:v>
                </c:pt>
                <c:pt idx="1177">
                  <c:v>-8.8195389999999995E-3</c:v>
                </c:pt>
                <c:pt idx="1178">
                  <c:v>-8.1411130000000002E-3</c:v>
                </c:pt>
                <c:pt idx="1179">
                  <c:v>-1.0176391E-2</c:v>
                </c:pt>
                <c:pt idx="1180">
                  <c:v>-1.0176391E-2</c:v>
                </c:pt>
                <c:pt idx="1181">
                  <c:v>-1.0176391E-2</c:v>
                </c:pt>
                <c:pt idx="1182">
                  <c:v>-1.1533243E-2</c:v>
                </c:pt>
                <c:pt idx="1183">
                  <c:v>-1.1533243E-2</c:v>
                </c:pt>
                <c:pt idx="1184">
                  <c:v>-1.0176391E-2</c:v>
                </c:pt>
                <c:pt idx="1185">
                  <c:v>-9.4979650000000006E-3</c:v>
                </c:pt>
                <c:pt idx="1186">
                  <c:v>-9.4979650000000006E-3</c:v>
                </c:pt>
                <c:pt idx="1187">
                  <c:v>-9.4979650000000006E-3</c:v>
                </c:pt>
                <c:pt idx="1188">
                  <c:v>-8.8195389999999995E-3</c:v>
                </c:pt>
                <c:pt idx="1189">
                  <c:v>-8.8195389999999995E-3</c:v>
                </c:pt>
                <c:pt idx="1190">
                  <c:v>-8.1411130000000002E-3</c:v>
                </c:pt>
                <c:pt idx="1191">
                  <c:v>-1.0176391E-2</c:v>
                </c:pt>
                <c:pt idx="1192">
                  <c:v>-1.0176391E-2</c:v>
                </c:pt>
                <c:pt idx="1193">
                  <c:v>-9.4979650000000006E-3</c:v>
                </c:pt>
                <c:pt idx="1194">
                  <c:v>-9.4979650000000006E-3</c:v>
                </c:pt>
                <c:pt idx="1195">
                  <c:v>-1.0176391E-2</c:v>
                </c:pt>
                <c:pt idx="1196">
                  <c:v>-1.0176391E-2</c:v>
                </c:pt>
                <c:pt idx="1197">
                  <c:v>-8.1411130000000002E-3</c:v>
                </c:pt>
                <c:pt idx="1198">
                  <c:v>-8.1411130000000002E-3</c:v>
                </c:pt>
                <c:pt idx="1199">
                  <c:v>-8.1411130000000002E-3</c:v>
                </c:pt>
                <c:pt idx="1200">
                  <c:v>-1.0176391E-2</c:v>
                </c:pt>
                <c:pt idx="1201">
                  <c:v>-1.0176391E-2</c:v>
                </c:pt>
                <c:pt idx="1202">
                  <c:v>-8.1411130000000002E-3</c:v>
                </c:pt>
                <c:pt idx="1203">
                  <c:v>-8.1411130000000002E-3</c:v>
                </c:pt>
                <c:pt idx="1204">
                  <c:v>-1.0176391E-2</c:v>
                </c:pt>
                <c:pt idx="1205">
                  <c:v>-1.0854816999999999E-2</c:v>
                </c:pt>
                <c:pt idx="1206">
                  <c:v>-9.4979650000000006E-3</c:v>
                </c:pt>
                <c:pt idx="1207">
                  <c:v>-8.8195389999999995E-3</c:v>
                </c:pt>
                <c:pt idx="1208">
                  <c:v>-8.8195389999999995E-3</c:v>
                </c:pt>
                <c:pt idx="1209">
                  <c:v>-8.8195389999999995E-3</c:v>
                </c:pt>
                <c:pt idx="1210">
                  <c:v>-9.4979650000000006E-3</c:v>
                </c:pt>
                <c:pt idx="1211">
                  <c:v>-8.8195389999999995E-3</c:v>
                </c:pt>
                <c:pt idx="1212">
                  <c:v>-8.8195389999999995E-3</c:v>
                </c:pt>
                <c:pt idx="1213">
                  <c:v>-8.1411130000000002E-3</c:v>
                </c:pt>
                <c:pt idx="1214">
                  <c:v>-6.7842609999999998E-3</c:v>
                </c:pt>
                <c:pt idx="1215">
                  <c:v>-3.3921300000000001E-3</c:v>
                </c:pt>
                <c:pt idx="1216">
                  <c:v>-4.0705560000000003E-3</c:v>
                </c:pt>
                <c:pt idx="1217">
                  <c:v>-4.7489819999999997E-3</c:v>
                </c:pt>
                <c:pt idx="1218">
                  <c:v>-4.7489819999999997E-3</c:v>
                </c:pt>
                <c:pt idx="1219">
                  <c:v>-5.4274079999999999E-3</c:v>
                </c:pt>
                <c:pt idx="1220">
                  <c:v>-4.7489819999999997E-3</c:v>
                </c:pt>
                <c:pt idx="1221">
                  <c:v>-5.4274079999999999E-3</c:v>
                </c:pt>
                <c:pt idx="1222">
                  <c:v>-6.7842609999999998E-3</c:v>
                </c:pt>
                <c:pt idx="1223">
                  <c:v>-6.7842609999999998E-3</c:v>
                </c:pt>
                <c:pt idx="1224">
                  <c:v>-6.7842609999999998E-3</c:v>
                </c:pt>
                <c:pt idx="1225">
                  <c:v>-6.1058340000000001E-3</c:v>
                </c:pt>
                <c:pt idx="1226">
                  <c:v>-8.1411130000000002E-3</c:v>
                </c:pt>
                <c:pt idx="1227">
                  <c:v>-7.462687E-3</c:v>
                </c:pt>
                <c:pt idx="1228">
                  <c:v>-8.8195389999999995E-3</c:v>
                </c:pt>
                <c:pt idx="1229">
                  <c:v>-9.4979650000000006E-3</c:v>
                </c:pt>
                <c:pt idx="1230">
                  <c:v>-9.4979650000000006E-3</c:v>
                </c:pt>
                <c:pt idx="1231">
                  <c:v>-8.1411130000000002E-3</c:v>
                </c:pt>
                <c:pt idx="1232">
                  <c:v>-6.7842609999999998E-3</c:v>
                </c:pt>
                <c:pt idx="1233">
                  <c:v>-6.1058340000000001E-3</c:v>
                </c:pt>
                <c:pt idx="1234">
                  <c:v>-6.7842609999999998E-3</c:v>
                </c:pt>
                <c:pt idx="1235">
                  <c:v>-7.462687E-3</c:v>
                </c:pt>
                <c:pt idx="1236">
                  <c:v>-8.8195389999999995E-3</c:v>
                </c:pt>
                <c:pt idx="1237">
                  <c:v>-8.8195389999999995E-3</c:v>
                </c:pt>
                <c:pt idx="1238">
                  <c:v>-9.4979650000000006E-3</c:v>
                </c:pt>
                <c:pt idx="1239">
                  <c:v>-1.0176391E-2</c:v>
                </c:pt>
                <c:pt idx="1240">
                  <c:v>-1.2211669E-2</c:v>
                </c:pt>
                <c:pt idx="1241">
                  <c:v>-1.3568521E-2</c:v>
                </c:pt>
                <c:pt idx="1242">
                  <c:v>-1.5603799E-2</c:v>
                </c:pt>
                <c:pt idx="1243">
                  <c:v>-1.5603799E-2</c:v>
                </c:pt>
                <c:pt idx="1244">
                  <c:v>-1.6960651E-2</c:v>
                </c:pt>
                <c:pt idx="1245">
                  <c:v>-1.7639077E-2</c:v>
                </c:pt>
                <c:pt idx="1246">
                  <c:v>-2.1031207999999999E-2</c:v>
                </c:pt>
                <c:pt idx="1247">
                  <c:v>-2.2388060000000001E-2</c:v>
                </c:pt>
                <c:pt idx="1248">
                  <c:v>-2.3744912E-2</c:v>
                </c:pt>
                <c:pt idx="1249">
                  <c:v>-2.6458616000000001E-2</c:v>
                </c:pt>
                <c:pt idx="1250">
                  <c:v>-2.8493893999999999E-2</c:v>
                </c:pt>
                <c:pt idx="1251">
                  <c:v>-2.9850746000000001E-2</c:v>
                </c:pt>
                <c:pt idx="1252">
                  <c:v>-3.1886023999999999E-2</c:v>
                </c:pt>
                <c:pt idx="1253">
                  <c:v>-3.3242876999999997E-2</c:v>
                </c:pt>
                <c:pt idx="1254">
                  <c:v>-3.4599729000000003E-2</c:v>
                </c:pt>
                <c:pt idx="1255">
                  <c:v>-3.5278154999999999E-2</c:v>
                </c:pt>
                <c:pt idx="1256">
                  <c:v>-3.7313433E-2</c:v>
                </c:pt>
                <c:pt idx="1257">
                  <c:v>-3.7991859000000003E-2</c:v>
                </c:pt>
                <c:pt idx="1258">
                  <c:v>-4.0027136999999997E-2</c:v>
                </c:pt>
                <c:pt idx="1259">
                  <c:v>-4.1383989000000003E-2</c:v>
                </c:pt>
                <c:pt idx="1260">
                  <c:v>-4.1383989000000003E-2</c:v>
                </c:pt>
                <c:pt idx="1261">
                  <c:v>-4.2062414999999999E-2</c:v>
                </c:pt>
                <c:pt idx="1262">
                  <c:v>-4.2740841000000002E-2</c:v>
                </c:pt>
                <c:pt idx="1263">
                  <c:v>-4.4776119000000003E-2</c:v>
                </c:pt>
                <c:pt idx="1264">
                  <c:v>-4.6811397999999997E-2</c:v>
                </c:pt>
                <c:pt idx="1265">
                  <c:v>-4.9525102000000001E-2</c:v>
                </c:pt>
                <c:pt idx="1266">
                  <c:v>-5.0203527999999997E-2</c:v>
                </c:pt>
                <c:pt idx="1267">
                  <c:v>-5.0203527999999997E-2</c:v>
                </c:pt>
                <c:pt idx="1268">
                  <c:v>-5.1560380000000003E-2</c:v>
                </c:pt>
                <c:pt idx="1269">
                  <c:v>-5.2917232000000002E-2</c:v>
                </c:pt>
                <c:pt idx="1270">
                  <c:v>-5.2917232000000002E-2</c:v>
                </c:pt>
                <c:pt idx="1271">
                  <c:v>-5.3595657999999997E-2</c:v>
                </c:pt>
                <c:pt idx="1272">
                  <c:v>-5.4274084E-2</c:v>
                </c:pt>
                <c:pt idx="1273">
                  <c:v>-5.5630935999999999E-2</c:v>
                </c:pt>
                <c:pt idx="1274">
                  <c:v>-5.6987787999999998E-2</c:v>
                </c:pt>
                <c:pt idx="1275">
                  <c:v>-5.6987787999999998E-2</c:v>
                </c:pt>
                <c:pt idx="1276">
                  <c:v>-5.6987787999999998E-2</c:v>
                </c:pt>
                <c:pt idx="1277">
                  <c:v>-5.7666214E-2</c:v>
                </c:pt>
                <c:pt idx="1278">
                  <c:v>-5.7666214E-2</c:v>
                </c:pt>
                <c:pt idx="1279">
                  <c:v>-5.8344640000000003E-2</c:v>
                </c:pt>
                <c:pt idx="1280">
                  <c:v>-5.9701493000000001E-2</c:v>
                </c:pt>
                <c:pt idx="1281">
                  <c:v>-6.1736771000000003E-2</c:v>
                </c:pt>
                <c:pt idx="1282">
                  <c:v>-6.1736771000000003E-2</c:v>
                </c:pt>
                <c:pt idx="1283">
                  <c:v>-6.1736771000000003E-2</c:v>
                </c:pt>
                <c:pt idx="1284">
                  <c:v>-6.1736771000000003E-2</c:v>
                </c:pt>
                <c:pt idx="1285">
                  <c:v>-6.1736771000000003E-2</c:v>
                </c:pt>
                <c:pt idx="1286">
                  <c:v>-6.3093623000000001E-2</c:v>
                </c:pt>
                <c:pt idx="1287">
                  <c:v>-6.3093623000000001E-2</c:v>
                </c:pt>
                <c:pt idx="1288">
                  <c:v>-6.3772048999999997E-2</c:v>
                </c:pt>
                <c:pt idx="1289">
                  <c:v>-6.4450474999999993E-2</c:v>
                </c:pt>
                <c:pt idx="1290">
                  <c:v>-6.4450474999999993E-2</c:v>
                </c:pt>
                <c:pt idx="1291">
                  <c:v>-6.4450474999999993E-2</c:v>
                </c:pt>
                <c:pt idx="1292">
                  <c:v>-6.4450474999999993E-2</c:v>
                </c:pt>
                <c:pt idx="1293">
                  <c:v>-6.6485752999999995E-2</c:v>
                </c:pt>
                <c:pt idx="1294">
                  <c:v>-6.6485752999999995E-2</c:v>
                </c:pt>
                <c:pt idx="1295">
                  <c:v>-6.7164179000000004E-2</c:v>
                </c:pt>
                <c:pt idx="1296">
                  <c:v>-6.7164179000000004E-2</c:v>
                </c:pt>
                <c:pt idx="1297">
                  <c:v>-6.7842605E-2</c:v>
                </c:pt>
                <c:pt idx="1298">
                  <c:v>-6.9877883000000002E-2</c:v>
                </c:pt>
                <c:pt idx="1299">
                  <c:v>-6.9877883000000002E-2</c:v>
                </c:pt>
                <c:pt idx="1300">
                  <c:v>-6.9877883000000002E-2</c:v>
                </c:pt>
                <c:pt idx="1301">
                  <c:v>-6.9199457000000006E-2</c:v>
                </c:pt>
                <c:pt idx="1302">
                  <c:v>-6.9877883000000002E-2</c:v>
                </c:pt>
                <c:pt idx="1303">
                  <c:v>-6.9877883000000002E-2</c:v>
                </c:pt>
                <c:pt idx="1304">
                  <c:v>-7.0556308999999998E-2</c:v>
                </c:pt>
                <c:pt idx="1305">
                  <c:v>-7.1234734999999993E-2</c:v>
                </c:pt>
                <c:pt idx="1306">
                  <c:v>-7.1234734999999993E-2</c:v>
                </c:pt>
                <c:pt idx="1307">
                  <c:v>-7.2591587999999999E-2</c:v>
                </c:pt>
                <c:pt idx="1308">
                  <c:v>-7.3270013999999994E-2</c:v>
                </c:pt>
                <c:pt idx="1309">
                  <c:v>-7.3948440000000004E-2</c:v>
                </c:pt>
                <c:pt idx="1310">
                  <c:v>-7.5305291999999996E-2</c:v>
                </c:pt>
                <c:pt idx="1311">
                  <c:v>-7.5983718000000006E-2</c:v>
                </c:pt>
                <c:pt idx="1312">
                  <c:v>-7.5983718000000006E-2</c:v>
                </c:pt>
                <c:pt idx="1313">
                  <c:v>-7.5305291999999996E-2</c:v>
                </c:pt>
                <c:pt idx="1314">
                  <c:v>-7.7340569999999997E-2</c:v>
                </c:pt>
                <c:pt idx="1315">
                  <c:v>-7.6662144000000002E-2</c:v>
                </c:pt>
                <c:pt idx="1316">
                  <c:v>-8.0054273999999995E-2</c:v>
                </c:pt>
                <c:pt idx="1317">
                  <c:v>-8.0732700000000004E-2</c:v>
                </c:pt>
                <c:pt idx="1318">
                  <c:v>-8.0054273999999995E-2</c:v>
                </c:pt>
                <c:pt idx="1319">
                  <c:v>-8.0732700000000004E-2</c:v>
                </c:pt>
                <c:pt idx="1320">
                  <c:v>-8.2767978000000006E-2</c:v>
                </c:pt>
                <c:pt idx="1321">
                  <c:v>-8.3446404000000002E-2</c:v>
                </c:pt>
                <c:pt idx="1322">
                  <c:v>-8.4803255999999994E-2</c:v>
                </c:pt>
                <c:pt idx="1323">
                  <c:v>-8.6160108999999999E-2</c:v>
                </c:pt>
                <c:pt idx="1324">
                  <c:v>-8.6838534999999994E-2</c:v>
                </c:pt>
                <c:pt idx="1325">
                  <c:v>-8.6838534999999994E-2</c:v>
                </c:pt>
                <c:pt idx="1326">
                  <c:v>-8.8873812999999996E-2</c:v>
                </c:pt>
                <c:pt idx="1327">
                  <c:v>-8.6160108999999999E-2</c:v>
                </c:pt>
                <c:pt idx="1328">
                  <c:v>-8.6160108999999999E-2</c:v>
                </c:pt>
                <c:pt idx="1329">
                  <c:v>-8.6838534999999994E-2</c:v>
                </c:pt>
                <c:pt idx="1330">
                  <c:v>-8.6838534999999994E-2</c:v>
                </c:pt>
                <c:pt idx="1331">
                  <c:v>-8.4803255999999994E-2</c:v>
                </c:pt>
                <c:pt idx="1332">
                  <c:v>-8.5481682000000003E-2</c:v>
                </c:pt>
                <c:pt idx="1333">
                  <c:v>-8.5481682000000003E-2</c:v>
                </c:pt>
                <c:pt idx="1334">
                  <c:v>-8.5481682000000003E-2</c:v>
                </c:pt>
                <c:pt idx="1335">
                  <c:v>-8.6160108999999999E-2</c:v>
                </c:pt>
                <c:pt idx="1336">
                  <c:v>-8.5481682000000003E-2</c:v>
                </c:pt>
                <c:pt idx="1337">
                  <c:v>-8.3446404000000002E-2</c:v>
                </c:pt>
                <c:pt idx="1338">
                  <c:v>-8.4803255999999994E-2</c:v>
                </c:pt>
                <c:pt idx="1339">
                  <c:v>-8.5481682000000003E-2</c:v>
                </c:pt>
                <c:pt idx="1340">
                  <c:v>-8.4803255999999994E-2</c:v>
                </c:pt>
                <c:pt idx="1341">
                  <c:v>-8.3446404000000002E-2</c:v>
                </c:pt>
                <c:pt idx="1342">
                  <c:v>-8.4124829999999998E-2</c:v>
                </c:pt>
                <c:pt idx="1343">
                  <c:v>-8.3446404000000002E-2</c:v>
                </c:pt>
                <c:pt idx="1344">
                  <c:v>-8.4803255999999994E-2</c:v>
                </c:pt>
                <c:pt idx="1345">
                  <c:v>-8.4803255999999994E-2</c:v>
                </c:pt>
                <c:pt idx="1346">
                  <c:v>-8.4803255999999994E-2</c:v>
                </c:pt>
                <c:pt idx="1347">
                  <c:v>-8.5481682000000003E-2</c:v>
                </c:pt>
                <c:pt idx="1348">
                  <c:v>-8.8195387E-2</c:v>
                </c:pt>
                <c:pt idx="1349">
                  <c:v>-8.8873812999999996E-2</c:v>
                </c:pt>
                <c:pt idx="1350">
                  <c:v>-8.9552239000000006E-2</c:v>
                </c:pt>
                <c:pt idx="1351">
                  <c:v>-9.1587516999999993E-2</c:v>
                </c:pt>
                <c:pt idx="1352">
                  <c:v>-9.2944368999999999E-2</c:v>
                </c:pt>
                <c:pt idx="1353">
                  <c:v>-9.2944368999999999E-2</c:v>
                </c:pt>
                <c:pt idx="1354">
                  <c:v>-9.4301221000000005E-2</c:v>
                </c:pt>
                <c:pt idx="1355">
                  <c:v>-9.4301221000000005E-2</c:v>
                </c:pt>
                <c:pt idx="1356">
                  <c:v>-9.4979647E-2</c:v>
                </c:pt>
                <c:pt idx="1357">
                  <c:v>-9.4301221000000005E-2</c:v>
                </c:pt>
                <c:pt idx="1358">
                  <c:v>-9.4301221000000005E-2</c:v>
                </c:pt>
                <c:pt idx="1359">
                  <c:v>-9.2265943000000003E-2</c:v>
                </c:pt>
                <c:pt idx="1360">
                  <c:v>-9.2265943000000003E-2</c:v>
                </c:pt>
                <c:pt idx="1361">
                  <c:v>-9.2944368999999999E-2</c:v>
                </c:pt>
                <c:pt idx="1362">
                  <c:v>-9.3622794999999995E-2</c:v>
                </c:pt>
                <c:pt idx="1363">
                  <c:v>-9.4979647E-2</c:v>
                </c:pt>
                <c:pt idx="1364">
                  <c:v>-9.4979647E-2</c:v>
                </c:pt>
                <c:pt idx="1365">
                  <c:v>-9.4979647E-2</c:v>
                </c:pt>
                <c:pt idx="1366">
                  <c:v>-9.3622794999999995E-2</c:v>
                </c:pt>
                <c:pt idx="1367">
                  <c:v>-9.3622794999999995E-2</c:v>
                </c:pt>
                <c:pt idx="1368">
                  <c:v>-9.3622794999999995E-2</c:v>
                </c:pt>
                <c:pt idx="1369">
                  <c:v>-9.4979647E-2</c:v>
                </c:pt>
                <c:pt idx="1370">
                  <c:v>-9.6336499000000006E-2</c:v>
                </c:pt>
                <c:pt idx="1371">
                  <c:v>-9.6336499000000006E-2</c:v>
                </c:pt>
                <c:pt idx="1372">
                  <c:v>-9.6336499000000006E-2</c:v>
                </c:pt>
                <c:pt idx="1373">
                  <c:v>-9.5658072999999996E-2</c:v>
                </c:pt>
                <c:pt idx="1374">
                  <c:v>-9.5658072999999996E-2</c:v>
                </c:pt>
                <c:pt idx="1375">
                  <c:v>-9.6336499000000006E-2</c:v>
                </c:pt>
                <c:pt idx="1376">
                  <c:v>-9.7014925000000002E-2</c:v>
                </c:pt>
                <c:pt idx="1377">
                  <c:v>-9.8371776999999994E-2</c:v>
                </c:pt>
                <c:pt idx="1378">
                  <c:v>-0.10040705599999999</c:v>
                </c:pt>
                <c:pt idx="1379">
                  <c:v>-0.10312076000000001</c:v>
                </c:pt>
                <c:pt idx="1380">
                  <c:v>-0.10312076000000001</c:v>
                </c:pt>
                <c:pt idx="1381">
                  <c:v>-0.101763908</c:v>
                </c:pt>
                <c:pt idx="1382">
                  <c:v>-0.101085482</c:v>
                </c:pt>
                <c:pt idx="1383">
                  <c:v>-0.101085482</c:v>
                </c:pt>
                <c:pt idx="1384">
                  <c:v>-0.101085482</c:v>
                </c:pt>
                <c:pt idx="1385">
                  <c:v>-0.101763908</c:v>
                </c:pt>
                <c:pt idx="1386">
                  <c:v>-0.102442334</c:v>
                </c:pt>
                <c:pt idx="1387">
                  <c:v>-0.102442334</c:v>
                </c:pt>
                <c:pt idx="1388">
                  <c:v>-0.103799186</c:v>
                </c:pt>
                <c:pt idx="1389">
                  <c:v>-0.103799186</c:v>
                </c:pt>
                <c:pt idx="1390">
                  <c:v>-0.104477612</c:v>
                </c:pt>
                <c:pt idx="1391">
                  <c:v>-0.104477612</c:v>
                </c:pt>
                <c:pt idx="1392">
                  <c:v>-0.10719131599999999</c:v>
                </c:pt>
                <c:pt idx="1393">
                  <c:v>-0.107869742</c:v>
                </c:pt>
                <c:pt idx="1394">
                  <c:v>-0.10719131599999999</c:v>
                </c:pt>
                <c:pt idx="1395">
                  <c:v>-0.107869742</c:v>
                </c:pt>
                <c:pt idx="1396">
                  <c:v>-0.107869742</c:v>
                </c:pt>
                <c:pt idx="1397">
                  <c:v>-0.108548168</c:v>
                </c:pt>
                <c:pt idx="1398">
                  <c:v>-0.107869742</c:v>
                </c:pt>
                <c:pt idx="1399">
                  <c:v>-0.10651289</c:v>
                </c:pt>
                <c:pt idx="1400">
                  <c:v>-0.10651289</c:v>
                </c:pt>
                <c:pt idx="1401">
                  <c:v>-0.10515603799999999</c:v>
                </c:pt>
                <c:pt idx="1402">
                  <c:v>-0.10651289</c:v>
                </c:pt>
                <c:pt idx="1403">
                  <c:v>-0.10651289</c:v>
                </c:pt>
                <c:pt idx="1404">
                  <c:v>-0.10719131599999999</c:v>
                </c:pt>
                <c:pt idx="1405">
                  <c:v>-0.107869742</c:v>
                </c:pt>
                <c:pt idx="1406">
                  <c:v>-0.107869742</c:v>
                </c:pt>
                <c:pt idx="1407">
                  <c:v>-0.107869742</c:v>
                </c:pt>
                <c:pt idx="1408">
                  <c:v>-0.108548168</c:v>
                </c:pt>
                <c:pt idx="1409">
                  <c:v>-0.109226594</c:v>
                </c:pt>
                <c:pt idx="1410">
                  <c:v>-0.110583446</c:v>
                </c:pt>
                <c:pt idx="1411">
                  <c:v>-0.110583446</c:v>
                </c:pt>
                <c:pt idx="1412">
                  <c:v>-0.11194029899999999</c:v>
                </c:pt>
                <c:pt idx="1413">
                  <c:v>-0.11194029899999999</c:v>
                </c:pt>
                <c:pt idx="1414">
                  <c:v>-0.112618725</c:v>
                </c:pt>
                <c:pt idx="1415">
                  <c:v>-0.113297151</c:v>
                </c:pt>
                <c:pt idx="1416">
                  <c:v>-0.11397557699999999</c:v>
                </c:pt>
                <c:pt idx="1417">
                  <c:v>-0.11397557699999999</c:v>
                </c:pt>
                <c:pt idx="1418">
                  <c:v>-0.114654003</c:v>
                </c:pt>
                <c:pt idx="1419">
                  <c:v>-0.116010855</c:v>
                </c:pt>
                <c:pt idx="1420">
                  <c:v>-0.11668928100000001</c:v>
                </c:pt>
                <c:pt idx="1421">
                  <c:v>-0.11872455899999999</c:v>
                </c:pt>
                <c:pt idx="1422">
                  <c:v>-0.120081411</c:v>
                </c:pt>
                <c:pt idx="1423">
                  <c:v>-0.119402985</c:v>
                </c:pt>
                <c:pt idx="1424">
                  <c:v>-0.120081411</c:v>
                </c:pt>
                <c:pt idx="1425">
                  <c:v>-0.12075983699999999</c:v>
                </c:pt>
                <c:pt idx="1426">
                  <c:v>-0.12075983699999999</c:v>
                </c:pt>
                <c:pt idx="1427">
                  <c:v>-0.12075983699999999</c:v>
                </c:pt>
                <c:pt idx="1428">
                  <c:v>-0.12075983699999999</c:v>
                </c:pt>
                <c:pt idx="1429">
                  <c:v>-0.12075983699999999</c:v>
                </c:pt>
                <c:pt idx="1430">
                  <c:v>-0.119402985</c:v>
                </c:pt>
                <c:pt idx="1431">
                  <c:v>-0.12075983699999999</c:v>
                </c:pt>
                <c:pt idx="1432">
                  <c:v>-0.12075983699999999</c:v>
                </c:pt>
                <c:pt idx="1433">
                  <c:v>-0.119402985</c:v>
                </c:pt>
                <c:pt idx="1434">
                  <c:v>-0.12075983699999999</c:v>
                </c:pt>
                <c:pt idx="1435">
                  <c:v>-0.121438263</c:v>
                </c:pt>
                <c:pt idx="1436">
                  <c:v>-0.122116689</c:v>
                </c:pt>
                <c:pt idx="1437">
                  <c:v>-0.12347354100000001</c:v>
                </c:pt>
                <c:pt idx="1438">
                  <c:v>-0.12347354100000001</c:v>
                </c:pt>
                <c:pt idx="1439">
                  <c:v>-0.124151967</c:v>
                </c:pt>
                <c:pt idx="1440">
                  <c:v>-0.12347354100000001</c:v>
                </c:pt>
                <c:pt idx="1441">
                  <c:v>-0.124830393</c:v>
                </c:pt>
                <c:pt idx="1442">
                  <c:v>-0.12550881999999999</c:v>
                </c:pt>
                <c:pt idx="1443">
                  <c:v>-0.12550881999999999</c:v>
                </c:pt>
                <c:pt idx="1444">
                  <c:v>-0.126187246</c:v>
                </c:pt>
                <c:pt idx="1445">
                  <c:v>-0.12686567200000001</c:v>
                </c:pt>
                <c:pt idx="1446">
                  <c:v>-0.126187246</c:v>
                </c:pt>
                <c:pt idx="1447">
                  <c:v>-0.126187246</c:v>
                </c:pt>
                <c:pt idx="1448">
                  <c:v>-0.126187246</c:v>
                </c:pt>
                <c:pt idx="1449">
                  <c:v>-0.12686567200000001</c:v>
                </c:pt>
                <c:pt idx="1450">
                  <c:v>-0.126187246</c:v>
                </c:pt>
                <c:pt idx="1451">
                  <c:v>-0.126187246</c:v>
                </c:pt>
                <c:pt idx="1452">
                  <c:v>-0.124151967</c:v>
                </c:pt>
                <c:pt idx="1453">
                  <c:v>-0.124830393</c:v>
                </c:pt>
                <c:pt idx="1454">
                  <c:v>-0.124151967</c:v>
                </c:pt>
                <c:pt idx="1455">
                  <c:v>-0.124830393</c:v>
                </c:pt>
                <c:pt idx="1456">
                  <c:v>-0.12347354100000001</c:v>
                </c:pt>
                <c:pt idx="1457">
                  <c:v>-0.122795115</c:v>
                </c:pt>
                <c:pt idx="1458">
                  <c:v>-0.122795115</c:v>
                </c:pt>
                <c:pt idx="1459">
                  <c:v>-0.124151967</c:v>
                </c:pt>
                <c:pt idx="1460">
                  <c:v>-0.12550881999999999</c:v>
                </c:pt>
                <c:pt idx="1461">
                  <c:v>-0.126187246</c:v>
                </c:pt>
                <c:pt idx="1462">
                  <c:v>-0.12686567200000001</c:v>
                </c:pt>
                <c:pt idx="1463">
                  <c:v>-0.12754409799999999</c:v>
                </c:pt>
                <c:pt idx="1464">
                  <c:v>-0.12754409799999999</c:v>
                </c:pt>
                <c:pt idx="1465">
                  <c:v>-0.12754409799999999</c:v>
                </c:pt>
                <c:pt idx="1466">
                  <c:v>-0.129579376</c:v>
                </c:pt>
                <c:pt idx="1467">
                  <c:v>-0.13025780200000001</c:v>
                </c:pt>
                <c:pt idx="1468">
                  <c:v>-0.13025780200000001</c:v>
                </c:pt>
                <c:pt idx="1469">
                  <c:v>-0.131614654</c:v>
                </c:pt>
                <c:pt idx="1470">
                  <c:v>-0.13093622799999999</c:v>
                </c:pt>
                <c:pt idx="1471">
                  <c:v>-0.13025780200000001</c:v>
                </c:pt>
                <c:pt idx="1472">
                  <c:v>-0.129579376</c:v>
                </c:pt>
                <c:pt idx="1473">
                  <c:v>-0.13025780200000001</c:v>
                </c:pt>
                <c:pt idx="1474">
                  <c:v>-0.13025780200000001</c:v>
                </c:pt>
                <c:pt idx="1475">
                  <c:v>-0.129579376</c:v>
                </c:pt>
                <c:pt idx="1476">
                  <c:v>-0.13025780200000001</c:v>
                </c:pt>
                <c:pt idx="1477">
                  <c:v>-0.128222524</c:v>
                </c:pt>
                <c:pt idx="1478">
                  <c:v>-0.12890094999999999</c:v>
                </c:pt>
                <c:pt idx="1479">
                  <c:v>-0.129579376</c:v>
                </c:pt>
                <c:pt idx="1480">
                  <c:v>-0.12754409799999999</c:v>
                </c:pt>
                <c:pt idx="1481">
                  <c:v>-0.12754409799999999</c:v>
                </c:pt>
                <c:pt idx="1482">
                  <c:v>-0.128222524</c:v>
                </c:pt>
                <c:pt idx="1483">
                  <c:v>-0.129579376</c:v>
                </c:pt>
                <c:pt idx="1484">
                  <c:v>-0.12890094999999999</c:v>
                </c:pt>
                <c:pt idx="1485">
                  <c:v>-0.129579376</c:v>
                </c:pt>
                <c:pt idx="1486">
                  <c:v>-0.129579376</c:v>
                </c:pt>
                <c:pt idx="1487">
                  <c:v>-0.129579376</c:v>
                </c:pt>
                <c:pt idx="1488">
                  <c:v>-0.13093622799999999</c:v>
                </c:pt>
                <c:pt idx="1489">
                  <c:v>-0.13093622799999999</c:v>
                </c:pt>
                <c:pt idx="1490">
                  <c:v>-0.131614654</c:v>
                </c:pt>
                <c:pt idx="1491">
                  <c:v>-0.13093622799999999</c:v>
                </c:pt>
                <c:pt idx="1492">
                  <c:v>-0.131614654</c:v>
                </c:pt>
                <c:pt idx="1493">
                  <c:v>-0.131614654</c:v>
                </c:pt>
                <c:pt idx="1494">
                  <c:v>-0.13229308000000001</c:v>
                </c:pt>
                <c:pt idx="1495">
                  <c:v>-0.13432835800000001</c:v>
                </c:pt>
                <c:pt idx="1496">
                  <c:v>-0.13432835800000001</c:v>
                </c:pt>
                <c:pt idx="1497">
                  <c:v>-0.133649932</c:v>
                </c:pt>
                <c:pt idx="1498">
                  <c:v>-0.133649932</c:v>
                </c:pt>
                <c:pt idx="1499">
                  <c:v>-0.133649932</c:v>
                </c:pt>
                <c:pt idx="1500">
                  <c:v>-0.13432835800000001</c:v>
                </c:pt>
                <c:pt idx="1501">
                  <c:v>-0.13568521</c:v>
                </c:pt>
                <c:pt idx="1502">
                  <c:v>-0.13568521</c:v>
                </c:pt>
                <c:pt idx="1503">
                  <c:v>-0.13568521</c:v>
                </c:pt>
                <c:pt idx="1504">
                  <c:v>-0.13636363600000001</c:v>
                </c:pt>
                <c:pt idx="1505">
                  <c:v>-0.13704206199999999</c:v>
                </c:pt>
                <c:pt idx="1506">
                  <c:v>-0.13704206199999999</c:v>
                </c:pt>
                <c:pt idx="1507">
                  <c:v>-0.13704206199999999</c:v>
                </c:pt>
                <c:pt idx="1508">
                  <c:v>-0.13839891500000001</c:v>
                </c:pt>
                <c:pt idx="1509">
                  <c:v>-0.13839891500000001</c:v>
                </c:pt>
                <c:pt idx="1510">
                  <c:v>-0.13704206199999999</c:v>
                </c:pt>
                <c:pt idx="1511">
                  <c:v>-0.13704206199999999</c:v>
                </c:pt>
                <c:pt idx="1512">
                  <c:v>-0.13636363600000001</c:v>
                </c:pt>
                <c:pt idx="1513">
                  <c:v>-0.13907734099999999</c:v>
                </c:pt>
                <c:pt idx="1514">
                  <c:v>-0.13839891500000001</c:v>
                </c:pt>
                <c:pt idx="1515">
                  <c:v>-0.13636363600000001</c:v>
                </c:pt>
                <c:pt idx="1516">
                  <c:v>-0.13636363600000001</c:v>
                </c:pt>
                <c:pt idx="1517">
                  <c:v>-0.13704206199999999</c:v>
                </c:pt>
                <c:pt idx="1518">
                  <c:v>-0.13907734099999999</c:v>
                </c:pt>
                <c:pt idx="1519">
                  <c:v>-0.13636363600000001</c:v>
                </c:pt>
                <c:pt idx="1520">
                  <c:v>-0.13704206199999999</c:v>
                </c:pt>
                <c:pt idx="1521">
                  <c:v>-0.13704206199999999</c:v>
                </c:pt>
                <c:pt idx="1522">
                  <c:v>-0.13704206199999999</c:v>
                </c:pt>
                <c:pt idx="1523">
                  <c:v>-0.13704206199999999</c:v>
                </c:pt>
                <c:pt idx="1524">
                  <c:v>-0.13636363600000001</c:v>
                </c:pt>
                <c:pt idx="1525">
                  <c:v>-0.13636363600000001</c:v>
                </c:pt>
                <c:pt idx="1526">
                  <c:v>-0.13839891500000001</c:v>
                </c:pt>
                <c:pt idx="1527">
                  <c:v>-0.13839891500000001</c:v>
                </c:pt>
                <c:pt idx="1528">
                  <c:v>-0.13839891500000001</c:v>
                </c:pt>
                <c:pt idx="1529">
                  <c:v>-0.13839891500000001</c:v>
                </c:pt>
                <c:pt idx="1530">
                  <c:v>-0.14043419300000001</c:v>
                </c:pt>
                <c:pt idx="1531">
                  <c:v>-0.139755767</c:v>
                </c:pt>
                <c:pt idx="1532">
                  <c:v>-0.14043419300000001</c:v>
                </c:pt>
                <c:pt idx="1533">
                  <c:v>-0.14043419300000001</c:v>
                </c:pt>
                <c:pt idx="1534">
                  <c:v>-0.14043419300000001</c:v>
                </c:pt>
                <c:pt idx="1535">
                  <c:v>-0.14111261899999999</c:v>
                </c:pt>
                <c:pt idx="1536">
                  <c:v>-0.14246947099999999</c:v>
                </c:pt>
                <c:pt idx="1537">
                  <c:v>-0.143147897</c:v>
                </c:pt>
                <c:pt idx="1538">
                  <c:v>-0.14111261899999999</c:v>
                </c:pt>
                <c:pt idx="1539">
                  <c:v>-0.14246947099999999</c:v>
                </c:pt>
                <c:pt idx="1540">
                  <c:v>-0.14382632300000001</c:v>
                </c:pt>
                <c:pt idx="1541">
                  <c:v>-0.145183175</c:v>
                </c:pt>
                <c:pt idx="1542">
                  <c:v>-0.14450474899999999</c:v>
                </c:pt>
                <c:pt idx="1543">
                  <c:v>-0.14586160100000001</c:v>
                </c:pt>
                <c:pt idx="1544">
                  <c:v>-0.145183175</c:v>
                </c:pt>
                <c:pt idx="1545">
                  <c:v>-0.14654002699999999</c:v>
                </c:pt>
                <c:pt idx="1546">
                  <c:v>-0.14654002699999999</c:v>
                </c:pt>
                <c:pt idx="1547">
                  <c:v>-0.14654002699999999</c:v>
                </c:pt>
                <c:pt idx="1548">
                  <c:v>-0.147218453</c:v>
                </c:pt>
                <c:pt idx="1549">
                  <c:v>-0.14993215700000001</c:v>
                </c:pt>
                <c:pt idx="1550">
                  <c:v>-0.149253731</c:v>
                </c:pt>
                <c:pt idx="1551">
                  <c:v>-0.147218453</c:v>
                </c:pt>
                <c:pt idx="1552">
                  <c:v>-0.147218453</c:v>
                </c:pt>
                <c:pt idx="1553">
                  <c:v>-0.14993215700000001</c:v>
                </c:pt>
                <c:pt idx="1554">
                  <c:v>-0.15061058299999999</c:v>
                </c:pt>
                <c:pt idx="1555">
                  <c:v>-0.15061058299999999</c:v>
                </c:pt>
                <c:pt idx="1556">
                  <c:v>-0.149253731</c:v>
                </c:pt>
                <c:pt idx="1557">
                  <c:v>-0.149253731</c:v>
                </c:pt>
                <c:pt idx="1558">
                  <c:v>-0.14993215700000001</c:v>
                </c:pt>
                <c:pt idx="1559">
                  <c:v>-0.14993215700000001</c:v>
                </c:pt>
                <c:pt idx="1560">
                  <c:v>-0.15061058299999999</c:v>
                </c:pt>
                <c:pt idx="1561">
                  <c:v>-0.14993215700000001</c:v>
                </c:pt>
                <c:pt idx="1562">
                  <c:v>-0.15061058299999999</c:v>
                </c:pt>
                <c:pt idx="1563">
                  <c:v>-0.15061058299999999</c:v>
                </c:pt>
                <c:pt idx="1564">
                  <c:v>-0.14993215700000001</c:v>
                </c:pt>
                <c:pt idx="1565">
                  <c:v>-0.149253731</c:v>
                </c:pt>
                <c:pt idx="1566">
                  <c:v>-0.14993215700000001</c:v>
                </c:pt>
                <c:pt idx="1567">
                  <c:v>-0.14857530499999999</c:v>
                </c:pt>
                <c:pt idx="1568">
                  <c:v>-0.14993215700000001</c:v>
                </c:pt>
                <c:pt idx="1569">
                  <c:v>-0.149253731</c:v>
                </c:pt>
                <c:pt idx="1570">
                  <c:v>-0.149253731</c:v>
                </c:pt>
                <c:pt idx="1571">
                  <c:v>-0.149253731</c:v>
                </c:pt>
                <c:pt idx="1572">
                  <c:v>-0.149253731</c:v>
                </c:pt>
                <c:pt idx="1573">
                  <c:v>-0.149253731</c:v>
                </c:pt>
                <c:pt idx="1574">
                  <c:v>-0.149253731</c:v>
                </c:pt>
                <c:pt idx="1575">
                  <c:v>-0.14993215700000001</c:v>
                </c:pt>
                <c:pt idx="1576">
                  <c:v>-0.151289009</c:v>
                </c:pt>
                <c:pt idx="1577">
                  <c:v>-0.151289009</c:v>
                </c:pt>
                <c:pt idx="1578">
                  <c:v>-0.153324288</c:v>
                </c:pt>
                <c:pt idx="1579">
                  <c:v>-0.15061058299999999</c:v>
                </c:pt>
                <c:pt idx="1580">
                  <c:v>-0.151289009</c:v>
                </c:pt>
                <c:pt idx="1581">
                  <c:v>-0.151289009</c:v>
                </c:pt>
                <c:pt idx="1582">
                  <c:v>-0.15196743600000001</c:v>
                </c:pt>
                <c:pt idx="1583">
                  <c:v>-0.151289009</c:v>
                </c:pt>
                <c:pt idx="1584">
                  <c:v>-0.151289009</c:v>
                </c:pt>
                <c:pt idx="1585">
                  <c:v>-0.15061058299999999</c:v>
                </c:pt>
                <c:pt idx="1586">
                  <c:v>-0.14857530499999999</c:v>
                </c:pt>
                <c:pt idx="1587">
                  <c:v>-0.14857530499999999</c:v>
                </c:pt>
                <c:pt idx="1588">
                  <c:v>-0.14857530499999999</c:v>
                </c:pt>
                <c:pt idx="1589">
                  <c:v>-0.14789687900000001</c:v>
                </c:pt>
                <c:pt idx="1590">
                  <c:v>-0.14857530499999999</c:v>
                </c:pt>
                <c:pt idx="1591">
                  <c:v>-0.147218453</c:v>
                </c:pt>
                <c:pt idx="1592">
                  <c:v>-0.147218453</c:v>
                </c:pt>
                <c:pt idx="1593">
                  <c:v>-0.147218453</c:v>
                </c:pt>
                <c:pt idx="1594">
                  <c:v>-0.14857530499999999</c:v>
                </c:pt>
                <c:pt idx="1595">
                  <c:v>-0.14993215700000001</c:v>
                </c:pt>
                <c:pt idx="1596">
                  <c:v>-0.151289009</c:v>
                </c:pt>
                <c:pt idx="1597">
                  <c:v>-0.15400271400000001</c:v>
                </c:pt>
                <c:pt idx="1598">
                  <c:v>-0.15400271400000001</c:v>
                </c:pt>
                <c:pt idx="1599">
                  <c:v>-0.15603799199999999</c:v>
                </c:pt>
                <c:pt idx="1600">
                  <c:v>-0.15739484400000001</c:v>
                </c:pt>
                <c:pt idx="1601">
                  <c:v>-0.15739484400000001</c:v>
                </c:pt>
                <c:pt idx="1602">
                  <c:v>-0.15807326999999999</c:v>
                </c:pt>
                <c:pt idx="1603">
                  <c:v>-0.158751696</c:v>
                </c:pt>
                <c:pt idx="1604">
                  <c:v>-0.158751696</c:v>
                </c:pt>
                <c:pt idx="1605">
                  <c:v>-0.15943012200000001</c:v>
                </c:pt>
                <c:pt idx="1606">
                  <c:v>-0.15943012200000001</c:v>
                </c:pt>
                <c:pt idx="1607">
                  <c:v>-0.15807326999999999</c:v>
                </c:pt>
                <c:pt idx="1608">
                  <c:v>-0.15807326999999999</c:v>
                </c:pt>
                <c:pt idx="1609">
                  <c:v>-0.15739484400000001</c:v>
                </c:pt>
                <c:pt idx="1610">
                  <c:v>-0.15739484400000001</c:v>
                </c:pt>
                <c:pt idx="1611">
                  <c:v>-0.15739484400000001</c:v>
                </c:pt>
                <c:pt idx="1612">
                  <c:v>-0.15807326999999999</c:v>
                </c:pt>
                <c:pt idx="1613">
                  <c:v>-0.15807326999999999</c:v>
                </c:pt>
                <c:pt idx="1614">
                  <c:v>-0.156716418</c:v>
                </c:pt>
                <c:pt idx="1615">
                  <c:v>-0.156716418</c:v>
                </c:pt>
                <c:pt idx="1616">
                  <c:v>-0.156716418</c:v>
                </c:pt>
                <c:pt idx="1617">
                  <c:v>-0.15807326999999999</c:v>
                </c:pt>
                <c:pt idx="1618">
                  <c:v>-0.15943012200000001</c:v>
                </c:pt>
                <c:pt idx="1619">
                  <c:v>-0.158751696</c:v>
                </c:pt>
                <c:pt idx="1620">
                  <c:v>-0.15943012200000001</c:v>
                </c:pt>
                <c:pt idx="1621">
                  <c:v>-0.15943012200000001</c:v>
                </c:pt>
                <c:pt idx="1622">
                  <c:v>-0.16010854799999999</c:v>
                </c:pt>
                <c:pt idx="1623">
                  <c:v>-0.160786974</c:v>
                </c:pt>
                <c:pt idx="1624">
                  <c:v>-0.160786974</c:v>
                </c:pt>
                <c:pt idx="1625">
                  <c:v>-0.16146540000000001</c:v>
                </c:pt>
                <c:pt idx="1626">
                  <c:v>-0.16214382599999999</c:v>
                </c:pt>
                <c:pt idx="1627">
                  <c:v>-0.16214382599999999</c:v>
                </c:pt>
                <c:pt idx="1628">
                  <c:v>-0.16010854799999999</c:v>
                </c:pt>
                <c:pt idx="1629">
                  <c:v>-0.160786974</c:v>
                </c:pt>
                <c:pt idx="1630">
                  <c:v>-0.160786974</c:v>
                </c:pt>
                <c:pt idx="1631">
                  <c:v>-0.16214382599999999</c:v>
                </c:pt>
                <c:pt idx="1632">
                  <c:v>-0.162822252</c:v>
                </c:pt>
                <c:pt idx="1633">
                  <c:v>-0.162822252</c:v>
                </c:pt>
                <c:pt idx="1634">
                  <c:v>-0.16417910399999999</c:v>
                </c:pt>
                <c:pt idx="1635">
                  <c:v>-0.16417910399999999</c:v>
                </c:pt>
                <c:pt idx="1636">
                  <c:v>-0.16417910399999999</c:v>
                </c:pt>
                <c:pt idx="1637">
                  <c:v>-0.16214382599999999</c:v>
                </c:pt>
                <c:pt idx="1638">
                  <c:v>-0.16214382599999999</c:v>
                </c:pt>
                <c:pt idx="1639">
                  <c:v>-0.16350067800000001</c:v>
                </c:pt>
                <c:pt idx="1640">
                  <c:v>-0.162822252</c:v>
                </c:pt>
                <c:pt idx="1641">
                  <c:v>-0.162822252</c:v>
                </c:pt>
                <c:pt idx="1642">
                  <c:v>-0.160786974</c:v>
                </c:pt>
                <c:pt idx="1643">
                  <c:v>-0.16010854799999999</c:v>
                </c:pt>
                <c:pt idx="1644">
                  <c:v>-0.16010854799999999</c:v>
                </c:pt>
                <c:pt idx="1645">
                  <c:v>-0.15943012200000001</c:v>
                </c:pt>
                <c:pt idx="1646">
                  <c:v>-0.160786974</c:v>
                </c:pt>
                <c:pt idx="1647">
                  <c:v>-0.16146540000000001</c:v>
                </c:pt>
                <c:pt idx="1648">
                  <c:v>-0.16214382599999999</c:v>
                </c:pt>
                <c:pt idx="1649">
                  <c:v>-0.16146540000000001</c:v>
                </c:pt>
                <c:pt idx="1650">
                  <c:v>-0.16146540000000001</c:v>
                </c:pt>
                <c:pt idx="1651">
                  <c:v>-0.162822252</c:v>
                </c:pt>
                <c:pt idx="1652">
                  <c:v>-0.16417910399999999</c:v>
                </c:pt>
                <c:pt idx="1653">
                  <c:v>-0.16417910399999999</c:v>
                </c:pt>
                <c:pt idx="1654">
                  <c:v>-0.162822252</c:v>
                </c:pt>
                <c:pt idx="1655">
                  <c:v>-0.16350067800000001</c:v>
                </c:pt>
                <c:pt idx="1656">
                  <c:v>-0.16350067800000001</c:v>
                </c:pt>
                <c:pt idx="1657">
                  <c:v>-0.16350067800000001</c:v>
                </c:pt>
                <c:pt idx="1658">
                  <c:v>-0.162822252</c:v>
                </c:pt>
                <c:pt idx="1659">
                  <c:v>-0.162822252</c:v>
                </c:pt>
                <c:pt idx="1660">
                  <c:v>-0.16350067800000001</c:v>
                </c:pt>
                <c:pt idx="1661">
                  <c:v>-0.162822252</c:v>
                </c:pt>
                <c:pt idx="1662">
                  <c:v>-0.16214382599999999</c:v>
                </c:pt>
                <c:pt idx="1663">
                  <c:v>-0.16146540000000001</c:v>
                </c:pt>
                <c:pt idx="1664">
                  <c:v>-0.16214382599999999</c:v>
                </c:pt>
                <c:pt idx="1665">
                  <c:v>-0.16350067800000001</c:v>
                </c:pt>
                <c:pt idx="1666">
                  <c:v>-0.16350067800000001</c:v>
                </c:pt>
                <c:pt idx="1667">
                  <c:v>-0.16350067800000001</c:v>
                </c:pt>
                <c:pt idx="1668">
                  <c:v>-0.16350067800000001</c:v>
                </c:pt>
                <c:pt idx="1669">
                  <c:v>-0.164857531</c:v>
                </c:pt>
                <c:pt idx="1670">
                  <c:v>-0.164857531</c:v>
                </c:pt>
                <c:pt idx="1671">
                  <c:v>-0.16350067800000001</c:v>
                </c:pt>
                <c:pt idx="1672">
                  <c:v>-0.162822252</c:v>
                </c:pt>
                <c:pt idx="1673">
                  <c:v>-0.16350067800000001</c:v>
                </c:pt>
                <c:pt idx="1674">
                  <c:v>-0.16417910399999999</c:v>
                </c:pt>
                <c:pt idx="1675">
                  <c:v>-0.16553595700000001</c:v>
                </c:pt>
                <c:pt idx="1676">
                  <c:v>-0.16553595700000001</c:v>
                </c:pt>
                <c:pt idx="1677">
                  <c:v>-0.164857531</c:v>
                </c:pt>
                <c:pt idx="1678">
                  <c:v>-0.164857531</c:v>
                </c:pt>
                <c:pt idx="1679">
                  <c:v>-0.16553595700000001</c:v>
                </c:pt>
                <c:pt idx="1680">
                  <c:v>-0.164857531</c:v>
                </c:pt>
                <c:pt idx="1681">
                  <c:v>-0.16350067800000001</c:v>
                </c:pt>
                <c:pt idx="1682">
                  <c:v>-0.16553595700000001</c:v>
                </c:pt>
                <c:pt idx="1683">
                  <c:v>-0.16621438299999999</c:v>
                </c:pt>
                <c:pt idx="1684">
                  <c:v>-0.16621438299999999</c:v>
                </c:pt>
                <c:pt idx="1685">
                  <c:v>-0.16621438299999999</c:v>
                </c:pt>
                <c:pt idx="1686">
                  <c:v>-0.16553595700000001</c:v>
                </c:pt>
                <c:pt idx="1687">
                  <c:v>-0.16553595700000001</c:v>
                </c:pt>
                <c:pt idx="1688">
                  <c:v>-0.16553595700000001</c:v>
                </c:pt>
                <c:pt idx="1689">
                  <c:v>-0.16621438299999999</c:v>
                </c:pt>
                <c:pt idx="1690">
                  <c:v>-0.16621438299999999</c:v>
                </c:pt>
                <c:pt idx="1691">
                  <c:v>-0.166892809</c:v>
                </c:pt>
                <c:pt idx="1692">
                  <c:v>-0.16960651299999999</c:v>
                </c:pt>
                <c:pt idx="1693">
                  <c:v>-0.168928087</c:v>
                </c:pt>
                <c:pt idx="1694">
                  <c:v>-0.168928087</c:v>
                </c:pt>
                <c:pt idx="1695">
                  <c:v>-0.166892809</c:v>
                </c:pt>
                <c:pt idx="1696">
                  <c:v>-0.16757123500000001</c:v>
                </c:pt>
                <c:pt idx="1697">
                  <c:v>-0.16757123500000001</c:v>
                </c:pt>
                <c:pt idx="1698">
                  <c:v>-0.168928087</c:v>
                </c:pt>
                <c:pt idx="1699">
                  <c:v>-0.168928087</c:v>
                </c:pt>
                <c:pt idx="1700">
                  <c:v>-0.16824966099999999</c:v>
                </c:pt>
                <c:pt idx="1701">
                  <c:v>-0.16824966099999999</c:v>
                </c:pt>
                <c:pt idx="1702">
                  <c:v>-0.168928087</c:v>
                </c:pt>
                <c:pt idx="1703">
                  <c:v>-0.170284939</c:v>
                </c:pt>
                <c:pt idx="1704">
                  <c:v>-0.170284939</c:v>
                </c:pt>
                <c:pt idx="1705">
                  <c:v>-0.170284939</c:v>
                </c:pt>
                <c:pt idx="1706">
                  <c:v>-0.17096336500000001</c:v>
                </c:pt>
                <c:pt idx="1707">
                  <c:v>-0.168928087</c:v>
                </c:pt>
                <c:pt idx="1708">
                  <c:v>-0.168928087</c:v>
                </c:pt>
                <c:pt idx="1709">
                  <c:v>-0.16824966099999999</c:v>
                </c:pt>
                <c:pt idx="1710">
                  <c:v>-0.168928087</c:v>
                </c:pt>
                <c:pt idx="1711">
                  <c:v>-0.16960651299999999</c:v>
                </c:pt>
                <c:pt idx="1712">
                  <c:v>-0.168928087</c:v>
                </c:pt>
                <c:pt idx="1713">
                  <c:v>-0.16757123500000001</c:v>
                </c:pt>
                <c:pt idx="1714">
                  <c:v>-0.16621438299999999</c:v>
                </c:pt>
                <c:pt idx="1715">
                  <c:v>-0.16757123500000001</c:v>
                </c:pt>
                <c:pt idx="1716">
                  <c:v>-0.16824966099999999</c:v>
                </c:pt>
                <c:pt idx="1717">
                  <c:v>-0.168928087</c:v>
                </c:pt>
                <c:pt idx="1718">
                  <c:v>-0.16960651299999999</c:v>
                </c:pt>
                <c:pt idx="1719">
                  <c:v>-0.170284939</c:v>
                </c:pt>
                <c:pt idx="1720">
                  <c:v>-0.170284939</c:v>
                </c:pt>
                <c:pt idx="1721">
                  <c:v>-0.170284939</c:v>
                </c:pt>
                <c:pt idx="1722">
                  <c:v>-0.17096336500000001</c:v>
                </c:pt>
                <c:pt idx="1723">
                  <c:v>-0.17096336500000001</c:v>
                </c:pt>
                <c:pt idx="1724">
                  <c:v>-0.17164179099999999</c:v>
                </c:pt>
                <c:pt idx="1725">
                  <c:v>-0.17096336500000001</c:v>
                </c:pt>
                <c:pt idx="1726">
                  <c:v>-0.170284939</c:v>
                </c:pt>
                <c:pt idx="1727">
                  <c:v>-0.170284939</c:v>
                </c:pt>
                <c:pt idx="1728">
                  <c:v>-0.170284939</c:v>
                </c:pt>
                <c:pt idx="1729">
                  <c:v>-0.170284939</c:v>
                </c:pt>
                <c:pt idx="1730">
                  <c:v>-0.168928087</c:v>
                </c:pt>
                <c:pt idx="1731">
                  <c:v>-0.16960651299999999</c:v>
                </c:pt>
                <c:pt idx="1732">
                  <c:v>-0.16960651299999999</c:v>
                </c:pt>
                <c:pt idx="1733">
                  <c:v>-0.16960651299999999</c:v>
                </c:pt>
                <c:pt idx="1734">
                  <c:v>-0.16960651299999999</c:v>
                </c:pt>
                <c:pt idx="1735">
                  <c:v>-0.16960651299999999</c:v>
                </c:pt>
                <c:pt idx="1736">
                  <c:v>-0.16960651299999999</c:v>
                </c:pt>
                <c:pt idx="1737">
                  <c:v>-0.170284939</c:v>
                </c:pt>
                <c:pt idx="1738">
                  <c:v>-0.172320217</c:v>
                </c:pt>
                <c:pt idx="1739">
                  <c:v>-0.17299864300000001</c:v>
                </c:pt>
                <c:pt idx="1740">
                  <c:v>-0.17299864300000001</c:v>
                </c:pt>
                <c:pt idx="1741">
                  <c:v>-0.17367706899999999</c:v>
                </c:pt>
                <c:pt idx="1742">
                  <c:v>-0.17367706899999999</c:v>
                </c:pt>
                <c:pt idx="1743">
                  <c:v>-0.174355495</c:v>
                </c:pt>
                <c:pt idx="1744">
                  <c:v>-0.174355495</c:v>
                </c:pt>
                <c:pt idx="1745">
                  <c:v>-0.17571234699999999</c:v>
                </c:pt>
                <c:pt idx="1746">
                  <c:v>-0.17571234699999999</c:v>
                </c:pt>
                <c:pt idx="1747">
                  <c:v>-0.17774762599999999</c:v>
                </c:pt>
                <c:pt idx="1748">
                  <c:v>-0.17571234699999999</c:v>
                </c:pt>
                <c:pt idx="1749">
                  <c:v>-0.174355495</c:v>
                </c:pt>
                <c:pt idx="1750">
                  <c:v>-0.17571234699999999</c:v>
                </c:pt>
                <c:pt idx="1751">
                  <c:v>-0.17571234699999999</c:v>
                </c:pt>
                <c:pt idx="1752">
                  <c:v>-0.17503392100000001</c:v>
                </c:pt>
                <c:pt idx="1753">
                  <c:v>-0.174355495</c:v>
                </c:pt>
                <c:pt idx="1754">
                  <c:v>-0.17367706899999999</c:v>
                </c:pt>
                <c:pt idx="1755">
                  <c:v>-0.172320217</c:v>
                </c:pt>
                <c:pt idx="1756">
                  <c:v>-0.17367706899999999</c:v>
                </c:pt>
                <c:pt idx="1757">
                  <c:v>-0.172320217</c:v>
                </c:pt>
                <c:pt idx="1758">
                  <c:v>-0.170284939</c:v>
                </c:pt>
                <c:pt idx="1759">
                  <c:v>-0.172320217</c:v>
                </c:pt>
                <c:pt idx="1760">
                  <c:v>-0.17367706899999999</c:v>
                </c:pt>
                <c:pt idx="1761">
                  <c:v>-0.172320217</c:v>
                </c:pt>
                <c:pt idx="1762">
                  <c:v>-0.17299864300000001</c:v>
                </c:pt>
                <c:pt idx="1763">
                  <c:v>-0.17367706899999999</c:v>
                </c:pt>
                <c:pt idx="1764">
                  <c:v>-0.174355495</c:v>
                </c:pt>
                <c:pt idx="1765">
                  <c:v>-0.17503392100000001</c:v>
                </c:pt>
                <c:pt idx="1766">
                  <c:v>-0.17706919900000001</c:v>
                </c:pt>
                <c:pt idx="1767">
                  <c:v>-0.17571234699999999</c:v>
                </c:pt>
                <c:pt idx="1768">
                  <c:v>-0.17706919900000001</c:v>
                </c:pt>
                <c:pt idx="1769">
                  <c:v>-0.178426052</c:v>
                </c:pt>
                <c:pt idx="1770">
                  <c:v>-0.17910447800000001</c:v>
                </c:pt>
                <c:pt idx="1771">
                  <c:v>-0.17910447800000001</c:v>
                </c:pt>
                <c:pt idx="1772">
                  <c:v>-0.18046133</c:v>
                </c:pt>
                <c:pt idx="1773">
                  <c:v>-0.17978290399999999</c:v>
                </c:pt>
                <c:pt idx="1774">
                  <c:v>-0.17910447800000001</c:v>
                </c:pt>
                <c:pt idx="1775">
                  <c:v>-0.17774762599999999</c:v>
                </c:pt>
                <c:pt idx="1776">
                  <c:v>-0.17774762599999999</c:v>
                </c:pt>
                <c:pt idx="1777">
                  <c:v>-0.17774762599999999</c:v>
                </c:pt>
                <c:pt idx="1778">
                  <c:v>-0.17706919900000001</c:v>
                </c:pt>
                <c:pt idx="1779">
                  <c:v>-0.17706919900000001</c:v>
                </c:pt>
                <c:pt idx="1780">
                  <c:v>-0.176390773</c:v>
                </c:pt>
                <c:pt idx="1781">
                  <c:v>-0.17503392100000001</c:v>
                </c:pt>
                <c:pt idx="1782">
                  <c:v>-0.17503392100000001</c:v>
                </c:pt>
                <c:pt idx="1783">
                  <c:v>-0.17503392100000001</c:v>
                </c:pt>
                <c:pt idx="1784">
                  <c:v>-0.17571234699999999</c:v>
                </c:pt>
                <c:pt idx="1785">
                  <c:v>-0.17706919900000001</c:v>
                </c:pt>
                <c:pt idx="1786">
                  <c:v>-0.17774762599999999</c:v>
                </c:pt>
                <c:pt idx="1787">
                  <c:v>-0.17706919900000001</c:v>
                </c:pt>
                <c:pt idx="1788">
                  <c:v>-0.17706919900000001</c:v>
                </c:pt>
                <c:pt idx="1789">
                  <c:v>-0.178426052</c:v>
                </c:pt>
                <c:pt idx="1790">
                  <c:v>-0.18113975600000001</c:v>
                </c:pt>
                <c:pt idx="1791">
                  <c:v>-0.182496608</c:v>
                </c:pt>
                <c:pt idx="1792">
                  <c:v>-0.18113975600000001</c:v>
                </c:pt>
                <c:pt idx="1793">
                  <c:v>-0.17978290399999999</c:v>
                </c:pt>
                <c:pt idx="1794">
                  <c:v>-0.17978290399999999</c:v>
                </c:pt>
                <c:pt idx="1795">
                  <c:v>-0.18046133</c:v>
                </c:pt>
                <c:pt idx="1796">
                  <c:v>-0.17978290399999999</c:v>
                </c:pt>
                <c:pt idx="1797">
                  <c:v>-0.18046133</c:v>
                </c:pt>
                <c:pt idx="1798">
                  <c:v>-0.18046133</c:v>
                </c:pt>
                <c:pt idx="1799">
                  <c:v>-0.18113975600000001</c:v>
                </c:pt>
                <c:pt idx="1800">
                  <c:v>-0.18113975600000001</c:v>
                </c:pt>
                <c:pt idx="1801">
                  <c:v>-0.17910447800000001</c:v>
                </c:pt>
                <c:pt idx="1802">
                  <c:v>-0.17978290399999999</c:v>
                </c:pt>
                <c:pt idx="1803">
                  <c:v>-0.18181818199999999</c:v>
                </c:pt>
                <c:pt idx="1804">
                  <c:v>-0.18181818199999999</c:v>
                </c:pt>
                <c:pt idx="1805">
                  <c:v>-0.182496608</c:v>
                </c:pt>
                <c:pt idx="1806">
                  <c:v>-0.182496608</c:v>
                </c:pt>
                <c:pt idx="1807">
                  <c:v>-0.18385346</c:v>
                </c:pt>
                <c:pt idx="1808">
                  <c:v>-0.18385346</c:v>
                </c:pt>
                <c:pt idx="1809">
                  <c:v>-0.18385346</c:v>
                </c:pt>
                <c:pt idx="1810">
                  <c:v>-0.182496608</c:v>
                </c:pt>
                <c:pt idx="1811">
                  <c:v>-0.18385346</c:v>
                </c:pt>
                <c:pt idx="1812">
                  <c:v>-0.18385346</c:v>
                </c:pt>
                <c:pt idx="1813">
                  <c:v>-0.18317503399999999</c:v>
                </c:pt>
                <c:pt idx="1814">
                  <c:v>-0.18317503399999999</c:v>
                </c:pt>
                <c:pt idx="1815">
                  <c:v>-0.18317503399999999</c:v>
                </c:pt>
                <c:pt idx="1816">
                  <c:v>-0.18317503399999999</c:v>
                </c:pt>
                <c:pt idx="1817">
                  <c:v>-0.182496608</c:v>
                </c:pt>
                <c:pt idx="1818">
                  <c:v>-0.18317503399999999</c:v>
                </c:pt>
                <c:pt idx="1819">
                  <c:v>-0.182496608</c:v>
                </c:pt>
                <c:pt idx="1820">
                  <c:v>-0.18317503399999999</c:v>
                </c:pt>
                <c:pt idx="1821">
                  <c:v>-0.18385346</c:v>
                </c:pt>
                <c:pt idx="1822">
                  <c:v>-0.18385346</c:v>
                </c:pt>
                <c:pt idx="1823">
                  <c:v>-0.18453188600000001</c:v>
                </c:pt>
                <c:pt idx="1824">
                  <c:v>-0.18385346</c:v>
                </c:pt>
                <c:pt idx="1825">
                  <c:v>-0.18317503399999999</c:v>
                </c:pt>
                <c:pt idx="1826">
                  <c:v>-0.182496608</c:v>
                </c:pt>
                <c:pt idx="1827">
                  <c:v>-0.182496608</c:v>
                </c:pt>
                <c:pt idx="1828">
                  <c:v>-0.18521031199999999</c:v>
                </c:pt>
                <c:pt idx="1829">
                  <c:v>-0.18453188600000001</c:v>
                </c:pt>
                <c:pt idx="1830">
                  <c:v>-0.18521031199999999</c:v>
                </c:pt>
                <c:pt idx="1831">
                  <c:v>-0.18521031199999999</c:v>
                </c:pt>
                <c:pt idx="1832">
                  <c:v>-0.18453188600000001</c:v>
                </c:pt>
                <c:pt idx="1833">
                  <c:v>-0.18317503399999999</c:v>
                </c:pt>
                <c:pt idx="1834">
                  <c:v>-0.18317503399999999</c:v>
                </c:pt>
                <c:pt idx="1835">
                  <c:v>-0.18453188600000001</c:v>
                </c:pt>
                <c:pt idx="1836">
                  <c:v>-0.185888738</c:v>
                </c:pt>
                <c:pt idx="1837">
                  <c:v>-0.185888738</c:v>
                </c:pt>
                <c:pt idx="1838">
                  <c:v>-0.18453188600000001</c:v>
                </c:pt>
                <c:pt idx="1839">
                  <c:v>-0.18385346</c:v>
                </c:pt>
                <c:pt idx="1840">
                  <c:v>-0.18521031199999999</c:v>
                </c:pt>
                <c:pt idx="1841">
                  <c:v>-0.185888738</c:v>
                </c:pt>
                <c:pt idx="1842">
                  <c:v>-0.18521031199999999</c:v>
                </c:pt>
                <c:pt idx="1843">
                  <c:v>-0.18521031199999999</c:v>
                </c:pt>
                <c:pt idx="1844">
                  <c:v>-0.18521031199999999</c:v>
                </c:pt>
                <c:pt idx="1845">
                  <c:v>-0.18521031199999999</c:v>
                </c:pt>
                <c:pt idx="1846">
                  <c:v>-0.18521031199999999</c:v>
                </c:pt>
                <c:pt idx="1847">
                  <c:v>-0.185888738</c:v>
                </c:pt>
                <c:pt idx="1848">
                  <c:v>-0.18656716400000001</c:v>
                </c:pt>
                <c:pt idx="1849">
                  <c:v>-0.18656716400000001</c:v>
                </c:pt>
                <c:pt idx="1850">
                  <c:v>-0.185888738</c:v>
                </c:pt>
                <c:pt idx="1851">
                  <c:v>-0.18453188600000001</c:v>
                </c:pt>
                <c:pt idx="1852">
                  <c:v>-0.18453188600000001</c:v>
                </c:pt>
                <c:pt idx="1853">
                  <c:v>-0.18656716400000001</c:v>
                </c:pt>
                <c:pt idx="1854">
                  <c:v>-0.18656716400000001</c:v>
                </c:pt>
                <c:pt idx="1855">
                  <c:v>-0.18656716400000001</c:v>
                </c:pt>
                <c:pt idx="1856">
                  <c:v>-0.18656716400000001</c:v>
                </c:pt>
                <c:pt idx="1857">
                  <c:v>-0.18656716400000001</c:v>
                </c:pt>
                <c:pt idx="1858">
                  <c:v>-0.185888738</c:v>
                </c:pt>
                <c:pt idx="1859">
                  <c:v>-0.18724558999999999</c:v>
                </c:pt>
                <c:pt idx="1860">
                  <c:v>-0.18860244200000001</c:v>
                </c:pt>
                <c:pt idx="1861">
                  <c:v>-0.18860244200000001</c:v>
                </c:pt>
                <c:pt idx="1862">
                  <c:v>-0.189959294</c:v>
                </c:pt>
                <c:pt idx="1863">
                  <c:v>-0.19063772000000001</c:v>
                </c:pt>
                <c:pt idx="1864">
                  <c:v>-0.19063772000000001</c:v>
                </c:pt>
                <c:pt idx="1865">
                  <c:v>-0.18860244200000001</c:v>
                </c:pt>
                <c:pt idx="1866">
                  <c:v>-0.18860244200000001</c:v>
                </c:pt>
                <c:pt idx="1867">
                  <c:v>-0.18860244200000001</c:v>
                </c:pt>
                <c:pt idx="1868">
                  <c:v>-0.18724558999999999</c:v>
                </c:pt>
                <c:pt idx="1869">
                  <c:v>-0.18724558999999999</c:v>
                </c:pt>
                <c:pt idx="1870">
                  <c:v>-0.18724558999999999</c:v>
                </c:pt>
                <c:pt idx="1871">
                  <c:v>-0.18724558999999999</c:v>
                </c:pt>
                <c:pt idx="1872">
                  <c:v>-0.18724558999999999</c:v>
                </c:pt>
                <c:pt idx="1873">
                  <c:v>-0.18453188600000001</c:v>
                </c:pt>
                <c:pt idx="1874">
                  <c:v>-0.18385346</c:v>
                </c:pt>
                <c:pt idx="1875">
                  <c:v>-0.18385346</c:v>
                </c:pt>
                <c:pt idx="1876">
                  <c:v>-0.18656716400000001</c:v>
                </c:pt>
                <c:pt idx="1877">
                  <c:v>-0.18656716400000001</c:v>
                </c:pt>
                <c:pt idx="1878">
                  <c:v>-0.18724558999999999</c:v>
                </c:pt>
                <c:pt idx="1879">
                  <c:v>-0.187924016</c:v>
                </c:pt>
                <c:pt idx="1880">
                  <c:v>-0.18860244200000001</c:v>
                </c:pt>
                <c:pt idx="1881">
                  <c:v>-0.18860244200000001</c:v>
                </c:pt>
                <c:pt idx="1882">
                  <c:v>-0.187924016</c:v>
                </c:pt>
                <c:pt idx="1883">
                  <c:v>-0.18928086799999999</c:v>
                </c:pt>
                <c:pt idx="1884">
                  <c:v>-0.18928086799999999</c:v>
                </c:pt>
                <c:pt idx="1885">
                  <c:v>-0.189959294</c:v>
                </c:pt>
                <c:pt idx="1886">
                  <c:v>-0.189959294</c:v>
                </c:pt>
                <c:pt idx="1887">
                  <c:v>-0.19063772000000001</c:v>
                </c:pt>
                <c:pt idx="1888">
                  <c:v>-0.19131614699999999</c:v>
                </c:pt>
                <c:pt idx="1889">
                  <c:v>-0.19131614699999999</c:v>
                </c:pt>
                <c:pt idx="1890">
                  <c:v>-0.19267299900000001</c:v>
                </c:pt>
                <c:pt idx="1891">
                  <c:v>-0.19131614699999999</c:v>
                </c:pt>
                <c:pt idx="1892">
                  <c:v>-0.19267299900000001</c:v>
                </c:pt>
                <c:pt idx="1893">
                  <c:v>-0.191994573</c:v>
                </c:pt>
                <c:pt idx="1894">
                  <c:v>-0.19267299900000001</c:v>
                </c:pt>
                <c:pt idx="1895">
                  <c:v>-0.194029851</c:v>
                </c:pt>
                <c:pt idx="1896">
                  <c:v>-0.194029851</c:v>
                </c:pt>
                <c:pt idx="1897">
                  <c:v>-0.194029851</c:v>
                </c:pt>
                <c:pt idx="1898">
                  <c:v>-0.19335142499999999</c:v>
                </c:pt>
                <c:pt idx="1899">
                  <c:v>-0.19335142499999999</c:v>
                </c:pt>
                <c:pt idx="1900">
                  <c:v>-0.19267299900000001</c:v>
                </c:pt>
                <c:pt idx="1901">
                  <c:v>-0.19063772000000001</c:v>
                </c:pt>
                <c:pt idx="1902">
                  <c:v>-0.19063772000000001</c:v>
                </c:pt>
                <c:pt idx="1903">
                  <c:v>-0.187924016</c:v>
                </c:pt>
                <c:pt idx="1904">
                  <c:v>-0.18860244200000001</c:v>
                </c:pt>
                <c:pt idx="1905">
                  <c:v>-0.18656716400000001</c:v>
                </c:pt>
                <c:pt idx="1906">
                  <c:v>-0.18724558999999999</c:v>
                </c:pt>
                <c:pt idx="1907">
                  <c:v>-0.185888738</c:v>
                </c:pt>
                <c:pt idx="1908">
                  <c:v>-0.18521031199999999</c:v>
                </c:pt>
                <c:pt idx="1909">
                  <c:v>-0.18521031199999999</c:v>
                </c:pt>
                <c:pt idx="1910">
                  <c:v>-0.18521031199999999</c:v>
                </c:pt>
                <c:pt idx="1911">
                  <c:v>-0.18656716400000001</c:v>
                </c:pt>
                <c:pt idx="1912">
                  <c:v>-0.185888738</c:v>
                </c:pt>
                <c:pt idx="1913">
                  <c:v>-0.18724558999999999</c:v>
                </c:pt>
                <c:pt idx="1914">
                  <c:v>-0.18724558999999999</c:v>
                </c:pt>
                <c:pt idx="1915">
                  <c:v>-0.18724558999999999</c:v>
                </c:pt>
                <c:pt idx="1916">
                  <c:v>-0.18860244200000001</c:v>
                </c:pt>
                <c:pt idx="1917">
                  <c:v>-0.18860244200000001</c:v>
                </c:pt>
                <c:pt idx="1918">
                  <c:v>-0.18928086799999999</c:v>
                </c:pt>
                <c:pt idx="1919">
                  <c:v>-0.18860244200000001</c:v>
                </c:pt>
                <c:pt idx="1920">
                  <c:v>-0.189959294</c:v>
                </c:pt>
                <c:pt idx="1921">
                  <c:v>-0.189959294</c:v>
                </c:pt>
                <c:pt idx="1922">
                  <c:v>-0.19063772000000001</c:v>
                </c:pt>
                <c:pt idx="1923">
                  <c:v>-0.19131614699999999</c:v>
                </c:pt>
                <c:pt idx="1924">
                  <c:v>-0.19131614699999999</c:v>
                </c:pt>
                <c:pt idx="1925">
                  <c:v>-0.19131614699999999</c:v>
                </c:pt>
                <c:pt idx="1926">
                  <c:v>-0.19063772000000001</c:v>
                </c:pt>
                <c:pt idx="1927">
                  <c:v>-0.189959294</c:v>
                </c:pt>
                <c:pt idx="1928">
                  <c:v>-0.189959294</c:v>
                </c:pt>
                <c:pt idx="1929">
                  <c:v>-0.19131614699999999</c:v>
                </c:pt>
                <c:pt idx="1930">
                  <c:v>-0.191994573</c:v>
                </c:pt>
                <c:pt idx="1931">
                  <c:v>-0.19131614699999999</c:v>
                </c:pt>
                <c:pt idx="1932">
                  <c:v>-0.19131614699999999</c:v>
                </c:pt>
                <c:pt idx="1933">
                  <c:v>-0.19131614699999999</c:v>
                </c:pt>
                <c:pt idx="1934">
                  <c:v>-0.19335142499999999</c:v>
                </c:pt>
                <c:pt idx="1935">
                  <c:v>-0.19267299900000001</c:v>
                </c:pt>
                <c:pt idx="1936">
                  <c:v>-0.19267299900000001</c:v>
                </c:pt>
                <c:pt idx="1937">
                  <c:v>-0.194029851</c:v>
                </c:pt>
                <c:pt idx="1938">
                  <c:v>-0.19470827700000001</c:v>
                </c:pt>
                <c:pt idx="1939">
                  <c:v>-0.19674355499999999</c:v>
                </c:pt>
                <c:pt idx="1940">
                  <c:v>-0.19538670299999999</c:v>
                </c:pt>
                <c:pt idx="1941">
                  <c:v>-0.19674355499999999</c:v>
                </c:pt>
                <c:pt idx="1942">
                  <c:v>-0.196065129</c:v>
                </c:pt>
                <c:pt idx="1943">
                  <c:v>-0.19674355499999999</c:v>
                </c:pt>
                <c:pt idx="1944">
                  <c:v>-0.19538670299999999</c:v>
                </c:pt>
                <c:pt idx="1945">
                  <c:v>-0.19538670299999999</c:v>
                </c:pt>
                <c:pt idx="1946">
                  <c:v>-0.196065129</c:v>
                </c:pt>
                <c:pt idx="1947">
                  <c:v>-0.19674355499999999</c:v>
                </c:pt>
                <c:pt idx="1948">
                  <c:v>-0.19674355499999999</c:v>
                </c:pt>
                <c:pt idx="1949">
                  <c:v>-0.194029851</c:v>
                </c:pt>
                <c:pt idx="1950">
                  <c:v>-0.194029851</c:v>
                </c:pt>
                <c:pt idx="1951">
                  <c:v>-0.19538670299999999</c:v>
                </c:pt>
                <c:pt idx="1952">
                  <c:v>-0.196065129</c:v>
                </c:pt>
                <c:pt idx="1953">
                  <c:v>-0.196065129</c:v>
                </c:pt>
                <c:pt idx="1954">
                  <c:v>-0.19538670299999999</c:v>
                </c:pt>
                <c:pt idx="1955">
                  <c:v>-0.196065129</c:v>
                </c:pt>
                <c:pt idx="1956">
                  <c:v>-0.19538670299999999</c:v>
                </c:pt>
                <c:pt idx="1957">
                  <c:v>-0.19538670299999999</c:v>
                </c:pt>
                <c:pt idx="1958">
                  <c:v>-0.19674355499999999</c:v>
                </c:pt>
                <c:pt idx="1959">
                  <c:v>-0.196065129</c:v>
                </c:pt>
                <c:pt idx="1960">
                  <c:v>-0.19674355499999999</c:v>
                </c:pt>
                <c:pt idx="1961">
                  <c:v>-0.19470827700000001</c:v>
                </c:pt>
                <c:pt idx="1962">
                  <c:v>-0.19470827700000001</c:v>
                </c:pt>
                <c:pt idx="1963">
                  <c:v>-0.19335142499999999</c:v>
                </c:pt>
                <c:pt idx="1964">
                  <c:v>-0.194029851</c:v>
                </c:pt>
                <c:pt idx="1965">
                  <c:v>-0.19335142499999999</c:v>
                </c:pt>
                <c:pt idx="1966">
                  <c:v>-0.19267299900000001</c:v>
                </c:pt>
                <c:pt idx="1967">
                  <c:v>-0.194029851</c:v>
                </c:pt>
                <c:pt idx="1968">
                  <c:v>-0.19470827700000001</c:v>
                </c:pt>
                <c:pt idx="1969">
                  <c:v>-0.19470827700000001</c:v>
                </c:pt>
                <c:pt idx="1970">
                  <c:v>-0.19538670299999999</c:v>
                </c:pt>
                <c:pt idx="1971">
                  <c:v>-0.196065129</c:v>
                </c:pt>
                <c:pt idx="1972">
                  <c:v>-0.196065129</c:v>
                </c:pt>
                <c:pt idx="1973">
                  <c:v>-0.19674355499999999</c:v>
                </c:pt>
                <c:pt idx="1974">
                  <c:v>-0.197421981</c:v>
                </c:pt>
                <c:pt idx="1975">
                  <c:v>-0.19810040700000001</c:v>
                </c:pt>
                <c:pt idx="1976">
                  <c:v>-0.19810040700000001</c:v>
                </c:pt>
                <c:pt idx="1977">
                  <c:v>-0.19810040700000001</c:v>
                </c:pt>
                <c:pt idx="1978">
                  <c:v>-0.19877883299999999</c:v>
                </c:pt>
                <c:pt idx="1979">
                  <c:v>-0.19810040700000001</c:v>
                </c:pt>
                <c:pt idx="1980">
                  <c:v>-0.19810040700000001</c:v>
                </c:pt>
                <c:pt idx="1981">
                  <c:v>-0.197421981</c:v>
                </c:pt>
                <c:pt idx="1982">
                  <c:v>-0.19810040700000001</c:v>
                </c:pt>
                <c:pt idx="1983">
                  <c:v>-0.19877883299999999</c:v>
                </c:pt>
                <c:pt idx="1984">
                  <c:v>-0.197421981</c:v>
                </c:pt>
                <c:pt idx="1985">
                  <c:v>-0.197421981</c:v>
                </c:pt>
                <c:pt idx="1986">
                  <c:v>-0.197421981</c:v>
                </c:pt>
                <c:pt idx="1987">
                  <c:v>-0.19877883299999999</c:v>
                </c:pt>
                <c:pt idx="1988">
                  <c:v>-0.19877883299999999</c:v>
                </c:pt>
                <c:pt idx="1989">
                  <c:v>-0.197421981</c:v>
                </c:pt>
                <c:pt idx="1990">
                  <c:v>-0.197421981</c:v>
                </c:pt>
                <c:pt idx="1991">
                  <c:v>-0.19810040700000001</c:v>
                </c:pt>
                <c:pt idx="1992">
                  <c:v>-0.199457259</c:v>
                </c:pt>
                <c:pt idx="1993">
                  <c:v>-0.199457259</c:v>
                </c:pt>
                <c:pt idx="1994">
                  <c:v>-0.19877883299999999</c:v>
                </c:pt>
                <c:pt idx="1995">
                  <c:v>-0.199457259</c:v>
                </c:pt>
                <c:pt idx="1996">
                  <c:v>-0.20013568500000001</c:v>
                </c:pt>
                <c:pt idx="1997">
                  <c:v>-0.20081411099999999</c:v>
                </c:pt>
                <c:pt idx="1998">
                  <c:v>-0.20217096300000001</c:v>
                </c:pt>
                <c:pt idx="1999">
                  <c:v>-0.20284938899999999</c:v>
                </c:pt>
                <c:pt idx="2000">
                  <c:v>-0.203527815</c:v>
                </c:pt>
                <c:pt idx="2001">
                  <c:v>-0.20420624200000001</c:v>
                </c:pt>
                <c:pt idx="2002">
                  <c:v>-0.20420624200000001</c:v>
                </c:pt>
                <c:pt idx="2003">
                  <c:v>-0.20420624200000001</c:v>
                </c:pt>
                <c:pt idx="2004">
                  <c:v>-0.205563094</c:v>
                </c:pt>
                <c:pt idx="2005">
                  <c:v>-0.20488466799999999</c:v>
                </c:pt>
                <c:pt idx="2006">
                  <c:v>-0.20488466799999999</c:v>
                </c:pt>
                <c:pt idx="2007">
                  <c:v>-0.20284938899999999</c:v>
                </c:pt>
                <c:pt idx="2008">
                  <c:v>-0.203527815</c:v>
                </c:pt>
                <c:pt idx="2009">
                  <c:v>-0.20284938899999999</c:v>
                </c:pt>
                <c:pt idx="2010">
                  <c:v>-0.203527815</c:v>
                </c:pt>
                <c:pt idx="2011">
                  <c:v>-0.20284938899999999</c:v>
                </c:pt>
                <c:pt idx="2012">
                  <c:v>-0.20284938899999999</c:v>
                </c:pt>
                <c:pt idx="2013">
                  <c:v>-0.20217096300000001</c:v>
                </c:pt>
                <c:pt idx="2014">
                  <c:v>-0.20217096300000001</c:v>
                </c:pt>
                <c:pt idx="2015">
                  <c:v>-0.20217096300000001</c:v>
                </c:pt>
                <c:pt idx="2016">
                  <c:v>-0.20284938899999999</c:v>
                </c:pt>
                <c:pt idx="2017">
                  <c:v>-0.203527815</c:v>
                </c:pt>
                <c:pt idx="2018">
                  <c:v>-0.20488466799999999</c:v>
                </c:pt>
                <c:pt idx="2019">
                  <c:v>-0.20488466799999999</c:v>
                </c:pt>
                <c:pt idx="2020">
                  <c:v>-0.20488466799999999</c:v>
                </c:pt>
                <c:pt idx="2021">
                  <c:v>-0.20488466799999999</c:v>
                </c:pt>
                <c:pt idx="2022">
                  <c:v>-0.205563094</c:v>
                </c:pt>
                <c:pt idx="2023">
                  <c:v>-0.20624152000000001</c:v>
                </c:pt>
                <c:pt idx="2024">
                  <c:v>-0.20624152000000001</c:v>
                </c:pt>
                <c:pt idx="2025">
                  <c:v>-0.207598372</c:v>
                </c:pt>
                <c:pt idx="2026">
                  <c:v>-0.207598372</c:v>
                </c:pt>
                <c:pt idx="2027">
                  <c:v>-0.20827679800000001</c:v>
                </c:pt>
                <c:pt idx="2028">
                  <c:v>-0.20827679800000001</c:v>
                </c:pt>
                <c:pt idx="2029">
                  <c:v>-0.20827679800000001</c:v>
                </c:pt>
                <c:pt idx="2030">
                  <c:v>-0.205563094</c:v>
                </c:pt>
                <c:pt idx="2031">
                  <c:v>-0.205563094</c:v>
                </c:pt>
                <c:pt idx="2032">
                  <c:v>-0.20488466799999999</c:v>
                </c:pt>
                <c:pt idx="2033">
                  <c:v>-0.20420624200000001</c:v>
                </c:pt>
                <c:pt idx="2034">
                  <c:v>-0.203527815</c:v>
                </c:pt>
                <c:pt idx="2035">
                  <c:v>-0.201492537</c:v>
                </c:pt>
                <c:pt idx="2036">
                  <c:v>-0.20081411099999999</c:v>
                </c:pt>
                <c:pt idx="2037">
                  <c:v>-0.20013568500000001</c:v>
                </c:pt>
                <c:pt idx="2038">
                  <c:v>-0.20013568500000001</c:v>
                </c:pt>
                <c:pt idx="2039">
                  <c:v>-0.20013568500000001</c:v>
                </c:pt>
                <c:pt idx="2040">
                  <c:v>-0.20081411099999999</c:v>
                </c:pt>
                <c:pt idx="2041">
                  <c:v>-0.20217096300000001</c:v>
                </c:pt>
                <c:pt idx="2042">
                  <c:v>-0.201492537</c:v>
                </c:pt>
                <c:pt idx="2043">
                  <c:v>-0.20284938899999999</c:v>
                </c:pt>
                <c:pt idx="2044">
                  <c:v>-0.203527815</c:v>
                </c:pt>
                <c:pt idx="2045">
                  <c:v>-0.20488466799999999</c:v>
                </c:pt>
                <c:pt idx="2046">
                  <c:v>-0.20624152000000001</c:v>
                </c:pt>
                <c:pt idx="2047">
                  <c:v>-0.205563094</c:v>
                </c:pt>
                <c:pt idx="2048">
                  <c:v>-0.20624152000000001</c:v>
                </c:pt>
                <c:pt idx="2049">
                  <c:v>-0.20691994599999999</c:v>
                </c:pt>
                <c:pt idx="2050">
                  <c:v>-0.20827679800000001</c:v>
                </c:pt>
                <c:pt idx="2051">
                  <c:v>-0.20827679800000001</c:v>
                </c:pt>
                <c:pt idx="2052">
                  <c:v>-0.20827679800000001</c:v>
                </c:pt>
                <c:pt idx="2053">
                  <c:v>-0.207598372</c:v>
                </c:pt>
                <c:pt idx="2054">
                  <c:v>-0.20624152000000001</c:v>
                </c:pt>
                <c:pt idx="2055">
                  <c:v>-0.20624152000000001</c:v>
                </c:pt>
                <c:pt idx="2056">
                  <c:v>-0.20691994599999999</c:v>
                </c:pt>
                <c:pt idx="2057">
                  <c:v>-0.20827679800000001</c:v>
                </c:pt>
                <c:pt idx="2058">
                  <c:v>-0.20827679800000001</c:v>
                </c:pt>
                <c:pt idx="2059">
                  <c:v>-0.20827679800000001</c:v>
                </c:pt>
                <c:pt idx="2060">
                  <c:v>-0.20624152000000001</c:v>
                </c:pt>
                <c:pt idx="2061">
                  <c:v>-0.205563094</c:v>
                </c:pt>
                <c:pt idx="2062">
                  <c:v>-0.20691994599999999</c:v>
                </c:pt>
                <c:pt idx="2063">
                  <c:v>-0.20691994599999999</c:v>
                </c:pt>
                <c:pt idx="2064">
                  <c:v>-0.207598372</c:v>
                </c:pt>
                <c:pt idx="2065">
                  <c:v>-0.207598372</c:v>
                </c:pt>
                <c:pt idx="2066">
                  <c:v>-0.20827679800000001</c:v>
                </c:pt>
                <c:pt idx="2067">
                  <c:v>-0.207598372</c:v>
                </c:pt>
                <c:pt idx="2068">
                  <c:v>-0.20827679800000001</c:v>
                </c:pt>
                <c:pt idx="2069">
                  <c:v>-0.20895522399999999</c:v>
                </c:pt>
                <c:pt idx="2070">
                  <c:v>-0.20827679800000001</c:v>
                </c:pt>
                <c:pt idx="2071">
                  <c:v>-0.210990502</c:v>
                </c:pt>
                <c:pt idx="2072">
                  <c:v>-0.21031207599999999</c:v>
                </c:pt>
                <c:pt idx="2073">
                  <c:v>-0.20963365</c:v>
                </c:pt>
                <c:pt idx="2074">
                  <c:v>-0.20827679800000001</c:v>
                </c:pt>
                <c:pt idx="2075">
                  <c:v>-0.20895522399999999</c:v>
                </c:pt>
                <c:pt idx="2076">
                  <c:v>-0.207598372</c:v>
                </c:pt>
                <c:pt idx="2077">
                  <c:v>-0.20691994599999999</c:v>
                </c:pt>
                <c:pt idx="2078">
                  <c:v>-0.20624152000000001</c:v>
                </c:pt>
                <c:pt idx="2079">
                  <c:v>-0.20624152000000001</c:v>
                </c:pt>
                <c:pt idx="2080">
                  <c:v>-0.20624152000000001</c:v>
                </c:pt>
                <c:pt idx="2081">
                  <c:v>-0.20624152000000001</c:v>
                </c:pt>
                <c:pt idx="2082">
                  <c:v>-0.205563094</c:v>
                </c:pt>
                <c:pt idx="2083">
                  <c:v>-0.20488466799999999</c:v>
                </c:pt>
                <c:pt idx="2084">
                  <c:v>-0.20488466799999999</c:v>
                </c:pt>
                <c:pt idx="2085">
                  <c:v>-0.20691994599999999</c:v>
                </c:pt>
                <c:pt idx="2086">
                  <c:v>-0.20691994599999999</c:v>
                </c:pt>
                <c:pt idx="2087">
                  <c:v>-0.20827679800000001</c:v>
                </c:pt>
                <c:pt idx="2088">
                  <c:v>-0.207598372</c:v>
                </c:pt>
                <c:pt idx="2089">
                  <c:v>-0.20827679800000001</c:v>
                </c:pt>
                <c:pt idx="2090">
                  <c:v>-0.20963365</c:v>
                </c:pt>
                <c:pt idx="2091">
                  <c:v>-0.20963365</c:v>
                </c:pt>
                <c:pt idx="2092">
                  <c:v>-0.20963365</c:v>
                </c:pt>
                <c:pt idx="2093">
                  <c:v>-0.20895522399999999</c:v>
                </c:pt>
                <c:pt idx="2094">
                  <c:v>-0.21166892800000001</c:v>
                </c:pt>
                <c:pt idx="2095">
                  <c:v>-0.21234735399999999</c:v>
                </c:pt>
                <c:pt idx="2096">
                  <c:v>-0.21234735399999999</c:v>
                </c:pt>
                <c:pt idx="2097">
                  <c:v>-0.21302578</c:v>
                </c:pt>
                <c:pt idx="2098">
                  <c:v>-0.21302578</c:v>
                </c:pt>
                <c:pt idx="2099">
                  <c:v>-0.21302578</c:v>
                </c:pt>
                <c:pt idx="2100">
                  <c:v>-0.21166892800000001</c:v>
                </c:pt>
                <c:pt idx="2101">
                  <c:v>-0.210990502</c:v>
                </c:pt>
                <c:pt idx="2102">
                  <c:v>-0.21031207599999999</c:v>
                </c:pt>
                <c:pt idx="2103">
                  <c:v>-0.21166892800000001</c:v>
                </c:pt>
                <c:pt idx="2104">
                  <c:v>-0.21166892800000001</c:v>
                </c:pt>
                <c:pt idx="2105">
                  <c:v>-0.20895522399999999</c:v>
                </c:pt>
                <c:pt idx="2106">
                  <c:v>-0.20827679800000001</c:v>
                </c:pt>
                <c:pt idx="2107">
                  <c:v>-0.20963365</c:v>
                </c:pt>
                <c:pt idx="2108">
                  <c:v>-0.20963365</c:v>
                </c:pt>
                <c:pt idx="2109">
                  <c:v>-0.20963365</c:v>
                </c:pt>
                <c:pt idx="2110">
                  <c:v>-0.20963365</c:v>
                </c:pt>
                <c:pt idx="2111">
                  <c:v>-0.20827679800000001</c:v>
                </c:pt>
                <c:pt idx="2112">
                  <c:v>-0.20895522399999999</c:v>
                </c:pt>
                <c:pt idx="2113">
                  <c:v>-0.21031207599999999</c:v>
                </c:pt>
                <c:pt idx="2114">
                  <c:v>-0.21031207599999999</c:v>
                </c:pt>
                <c:pt idx="2115">
                  <c:v>-0.21031207599999999</c:v>
                </c:pt>
                <c:pt idx="2116">
                  <c:v>-0.20895522399999999</c:v>
                </c:pt>
                <c:pt idx="2117">
                  <c:v>-0.20827679800000001</c:v>
                </c:pt>
                <c:pt idx="2118">
                  <c:v>-0.20827679800000001</c:v>
                </c:pt>
                <c:pt idx="2119">
                  <c:v>-0.207598372</c:v>
                </c:pt>
                <c:pt idx="2120">
                  <c:v>-0.20963365</c:v>
                </c:pt>
                <c:pt idx="2121">
                  <c:v>-0.20963365</c:v>
                </c:pt>
                <c:pt idx="2122">
                  <c:v>-0.210990502</c:v>
                </c:pt>
                <c:pt idx="2123">
                  <c:v>-0.20963365</c:v>
                </c:pt>
                <c:pt idx="2124">
                  <c:v>-0.20963365</c:v>
                </c:pt>
                <c:pt idx="2125">
                  <c:v>-0.20895522399999999</c:v>
                </c:pt>
                <c:pt idx="2126">
                  <c:v>-0.21031207599999999</c:v>
                </c:pt>
                <c:pt idx="2127">
                  <c:v>-0.21234735399999999</c:v>
                </c:pt>
                <c:pt idx="2128">
                  <c:v>-0.21234735399999999</c:v>
                </c:pt>
                <c:pt idx="2129">
                  <c:v>-0.21166892800000001</c:v>
                </c:pt>
                <c:pt idx="2130">
                  <c:v>-0.210990502</c:v>
                </c:pt>
                <c:pt idx="2131">
                  <c:v>-0.21031207599999999</c:v>
                </c:pt>
                <c:pt idx="2132">
                  <c:v>-0.21031207599999999</c:v>
                </c:pt>
                <c:pt idx="2133">
                  <c:v>-0.20963365</c:v>
                </c:pt>
                <c:pt idx="2134">
                  <c:v>-0.20895522399999999</c:v>
                </c:pt>
                <c:pt idx="2135">
                  <c:v>-0.20895522399999999</c:v>
                </c:pt>
                <c:pt idx="2136">
                  <c:v>-0.20963365</c:v>
                </c:pt>
                <c:pt idx="2137">
                  <c:v>-0.21031207599999999</c:v>
                </c:pt>
                <c:pt idx="2138">
                  <c:v>-0.210990502</c:v>
                </c:pt>
                <c:pt idx="2139">
                  <c:v>-0.210990502</c:v>
                </c:pt>
                <c:pt idx="2140">
                  <c:v>-0.21166892800000001</c:v>
                </c:pt>
                <c:pt idx="2141">
                  <c:v>-0.21234735399999999</c:v>
                </c:pt>
                <c:pt idx="2142">
                  <c:v>-0.21166892800000001</c:v>
                </c:pt>
                <c:pt idx="2143">
                  <c:v>-0.21302578</c:v>
                </c:pt>
                <c:pt idx="2144">
                  <c:v>-0.21370420600000001</c:v>
                </c:pt>
                <c:pt idx="2145">
                  <c:v>-0.21234735399999999</c:v>
                </c:pt>
                <c:pt idx="2146">
                  <c:v>-0.21234735399999999</c:v>
                </c:pt>
                <c:pt idx="2147">
                  <c:v>-0.210990502</c:v>
                </c:pt>
                <c:pt idx="2148">
                  <c:v>-0.21031207599999999</c:v>
                </c:pt>
                <c:pt idx="2149">
                  <c:v>-0.21031207599999999</c:v>
                </c:pt>
                <c:pt idx="2150">
                  <c:v>-0.20963365</c:v>
                </c:pt>
                <c:pt idx="2151">
                  <c:v>-0.20827679800000001</c:v>
                </c:pt>
                <c:pt idx="2152">
                  <c:v>-0.20895522399999999</c:v>
                </c:pt>
                <c:pt idx="2153">
                  <c:v>-0.20827679800000001</c:v>
                </c:pt>
                <c:pt idx="2154">
                  <c:v>-0.207598372</c:v>
                </c:pt>
                <c:pt idx="2155">
                  <c:v>-0.20827679800000001</c:v>
                </c:pt>
                <c:pt idx="2156">
                  <c:v>-0.21031207599999999</c:v>
                </c:pt>
                <c:pt idx="2157">
                  <c:v>-0.20963365</c:v>
                </c:pt>
                <c:pt idx="2158">
                  <c:v>-0.20963365</c:v>
                </c:pt>
                <c:pt idx="2159">
                  <c:v>-0.20963365</c:v>
                </c:pt>
                <c:pt idx="2160">
                  <c:v>-0.20963365</c:v>
                </c:pt>
                <c:pt idx="2161">
                  <c:v>-0.210990502</c:v>
                </c:pt>
                <c:pt idx="2162">
                  <c:v>-0.21166892800000001</c:v>
                </c:pt>
                <c:pt idx="2163">
                  <c:v>-0.21234735399999999</c:v>
                </c:pt>
                <c:pt idx="2164">
                  <c:v>-0.21370420600000001</c:v>
                </c:pt>
                <c:pt idx="2165">
                  <c:v>-0.215061058</c:v>
                </c:pt>
                <c:pt idx="2166">
                  <c:v>-0.217096336</c:v>
                </c:pt>
                <c:pt idx="2167">
                  <c:v>-0.21641790999999999</c:v>
                </c:pt>
                <c:pt idx="2168">
                  <c:v>-0.21777476300000001</c:v>
                </c:pt>
                <c:pt idx="2169">
                  <c:v>-0.21777476300000001</c:v>
                </c:pt>
                <c:pt idx="2170">
                  <c:v>-0.21777476300000001</c:v>
                </c:pt>
                <c:pt idx="2171">
                  <c:v>-0.21777476300000001</c:v>
                </c:pt>
                <c:pt idx="2172">
                  <c:v>-0.21777476300000001</c:v>
                </c:pt>
                <c:pt idx="2173">
                  <c:v>-0.21777476300000001</c:v>
                </c:pt>
                <c:pt idx="2174">
                  <c:v>-0.217096336</c:v>
                </c:pt>
                <c:pt idx="2175">
                  <c:v>-0.217096336</c:v>
                </c:pt>
                <c:pt idx="2176">
                  <c:v>-0.215061058</c:v>
                </c:pt>
                <c:pt idx="2177">
                  <c:v>-0.21302578</c:v>
                </c:pt>
                <c:pt idx="2178">
                  <c:v>-0.21302578</c:v>
                </c:pt>
                <c:pt idx="2179">
                  <c:v>-0.21234735399999999</c:v>
                </c:pt>
                <c:pt idx="2180">
                  <c:v>-0.21234735399999999</c:v>
                </c:pt>
                <c:pt idx="2181">
                  <c:v>-0.21166892800000001</c:v>
                </c:pt>
                <c:pt idx="2182">
                  <c:v>-0.21166892800000001</c:v>
                </c:pt>
                <c:pt idx="2183">
                  <c:v>-0.21166892800000001</c:v>
                </c:pt>
                <c:pt idx="2184">
                  <c:v>-0.21166892800000001</c:v>
                </c:pt>
                <c:pt idx="2185">
                  <c:v>-0.21166892800000001</c:v>
                </c:pt>
                <c:pt idx="2186">
                  <c:v>-0.20963365</c:v>
                </c:pt>
                <c:pt idx="2187">
                  <c:v>-0.210990502</c:v>
                </c:pt>
                <c:pt idx="2188">
                  <c:v>-0.21166892800000001</c:v>
                </c:pt>
                <c:pt idx="2189">
                  <c:v>-0.21234735399999999</c:v>
                </c:pt>
                <c:pt idx="2190">
                  <c:v>-0.21370420600000001</c:v>
                </c:pt>
                <c:pt idx="2191">
                  <c:v>-0.215061058</c:v>
                </c:pt>
                <c:pt idx="2192">
                  <c:v>-0.21438263199999999</c:v>
                </c:pt>
                <c:pt idx="2193">
                  <c:v>-0.21438263199999999</c:v>
                </c:pt>
                <c:pt idx="2194">
                  <c:v>-0.21370420600000001</c:v>
                </c:pt>
                <c:pt idx="2195">
                  <c:v>-0.21370420600000001</c:v>
                </c:pt>
                <c:pt idx="2196">
                  <c:v>-0.21438263199999999</c:v>
                </c:pt>
                <c:pt idx="2197">
                  <c:v>-0.215061058</c:v>
                </c:pt>
                <c:pt idx="2198">
                  <c:v>-0.215061058</c:v>
                </c:pt>
                <c:pt idx="2199">
                  <c:v>-0.21573948400000001</c:v>
                </c:pt>
                <c:pt idx="2200">
                  <c:v>-0.21573948400000001</c:v>
                </c:pt>
                <c:pt idx="2201">
                  <c:v>-0.215061058</c:v>
                </c:pt>
                <c:pt idx="2202">
                  <c:v>-0.215061058</c:v>
                </c:pt>
                <c:pt idx="2203">
                  <c:v>-0.21573948400000001</c:v>
                </c:pt>
                <c:pt idx="2204">
                  <c:v>-0.215061058</c:v>
                </c:pt>
                <c:pt idx="2205">
                  <c:v>-0.21641790999999999</c:v>
                </c:pt>
                <c:pt idx="2206">
                  <c:v>-0.21641790999999999</c:v>
                </c:pt>
                <c:pt idx="2207">
                  <c:v>-0.21573948400000001</c:v>
                </c:pt>
                <c:pt idx="2208">
                  <c:v>-0.217096336</c:v>
                </c:pt>
                <c:pt idx="2209">
                  <c:v>-0.21641790999999999</c:v>
                </c:pt>
                <c:pt idx="2210">
                  <c:v>-0.21573948400000001</c:v>
                </c:pt>
                <c:pt idx="2211">
                  <c:v>-0.236092266</c:v>
                </c:pt>
                <c:pt idx="2212">
                  <c:v>-0.23541384000000001</c:v>
                </c:pt>
                <c:pt idx="2213">
                  <c:v>-0.23405698799999999</c:v>
                </c:pt>
                <c:pt idx="2214">
                  <c:v>-0.234735414</c:v>
                </c:pt>
                <c:pt idx="2215">
                  <c:v>-0.234735414</c:v>
                </c:pt>
                <c:pt idx="2216">
                  <c:v>-0.23405698799999999</c:v>
                </c:pt>
                <c:pt idx="2217">
                  <c:v>-0.234735414</c:v>
                </c:pt>
                <c:pt idx="2218">
                  <c:v>-0.23541384000000001</c:v>
                </c:pt>
                <c:pt idx="2219">
                  <c:v>-0.236770692</c:v>
                </c:pt>
                <c:pt idx="2220">
                  <c:v>-0.236770692</c:v>
                </c:pt>
                <c:pt idx="2221">
                  <c:v>-0.23744911799999999</c:v>
                </c:pt>
                <c:pt idx="2222">
                  <c:v>-0.219131615</c:v>
                </c:pt>
                <c:pt idx="2223">
                  <c:v>-0.21981004100000001</c:v>
                </c:pt>
                <c:pt idx="2224">
                  <c:v>-0.222523745</c:v>
                </c:pt>
                <c:pt idx="2225">
                  <c:v>-0.222523745</c:v>
                </c:pt>
                <c:pt idx="2226">
                  <c:v>-0.222523745</c:v>
                </c:pt>
                <c:pt idx="2227">
                  <c:v>-0.223202171</c:v>
                </c:pt>
                <c:pt idx="2228">
                  <c:v>-0.223202171</c:v>
                </c:pt>
                <c:pt idx="2229">
                  <c:v>-0.22184531900000001</c:v>
                </c:pt>
                <c:pt idx="2230">
                  <c:v>-0.22184531900000001</c:v>
                </c:pt>
                <c:pt idx="2231">
                  <c:v>-0.223202171</c:v>
                </c:pt>
                <c:pt idx="2232">
                  <c:v>-0.22388059699999999</c:v>
                </c:pt>
                <c:pt idx="2233">
                  <c:v>-0.222523745</c:v>
                </c:pt>
                <c:pt idx="2234">
                  <c:v>-0.222523745</c:v>
                </c:pt>
                <c:pt idx="2235">
                  <c:v>-0.22048846699999999</c:v>
                </c:pt>
                <c:pt idx="2236">
                  <c:v>-0.221166893</c:v>
                </c:pt>
                <c:pt idx="2237">
                  <c:v>-0.221166893</c:v>
                </c:pt>
                <c:pt idx="2238">
                  <c:v>-0.21981004100000001</c:v>
                </c:pt>
                <c:pt idx="2239">
                  <c:v>-0.219131615</c:v>
                </c:pt>
                <c:pt idx="2240">
                  <c:v>-0.22048846699999999</c:v>
                </c:pt>
                <c:pt idx="2241">
                  <c:v>-0.21981004100000001</c:v>
                </c:pt>
                <c:pt idx="2242">
                  <c:v>-0.22048846699999999</c:v>
                </c:pt>
                <c:pt idx="2243">
                  <c:v>-0.219131615</c:v>
                </c:pt>
                <c:pt idx="2244">
                  <c:v>-0.21777476300000001</c:v>
                </c:pt>
                <c:pt idx="2245">
                  <c:v>-0.217096336</c:v>
                </c:pt>
                <c:pt idx="2246">
                  <c:v>-0.21777476300000001</c:v>
                </c:pt>
                <c:pt idx="2247">
                  <c:v>-0.219131615</c:v>
                </c:pt>
                <c:pt idx="2248">
                  <c:v>-0.219131615</c:v>
                </c:pt>
                <c:pt idx="2249">
                  <c:v>-0.21981004100000001</c:v>
                </c:pt>
                <c:pt idx="2250">
                  <c:v>-0.21981004100000001</c:v>
                </c:pt>
                <c:pt idx="2251">
                  <c:v>-0.22048846699999999</c:v>
                </c:pt>
                <c:pt idx="2252">
                  <c:v>-0.22048846699999999</c:v>
                </c:pt>
                <c:pt idx="2253">
                  <c:v>-0.21981004100000001</c:v>
                </c:pt>
                <c:pt idx="2254">
                  <c:v>-0.22048846699999999</c:v>
                </c:pt>
                <c:pt idx="2255">
                  <c:v>-0.221166893</c:v>
                </c:pt>
                <c:pt idx="2256">
                  <c:v>-0.222523745</c:v>
                </c:pt>
                <c:pt idx="2257">
                  <c:v>-0.223202171</c:v>
                </c:pt>
                <c:pt idx="2258">
                  <c:v>-0.222523745</c:v>
                </c:pt>
                <c:pt idx="2259">
                  <c:v>-0.224559023</c:v>
                </c:pt>
                <c:pt idx="2260">
                  <c:v>-0.22388059699999999</c:v>
                </c:pt>
                <c:pt idx="2261">
                  <c:v>-0.223202171</c:v>
                </c:pt>
                <c:pt idx="2262">
                  <c:v>-0.22184531900000001</c:v>
                </c:pt>
                <c:pt idx="2263">
                  <c:v>-0.22184531900000001</c:v>
                </c:pt>
                <c:pt idx="2264">
                  <c:v>-0.223202171</c:v>
                </c:pt>
                <c:pt idx="2265">
                  <c:v>-0.222523745</c:v>
                </c:pt>
                <c:pt idx="2266">
                  <c:v>-0.22184531900000001</c:v>
                </c:pt>
                <c:pt idx="2267">
                  <c:v>-0.22048846699999999</c:v>
                </c:pt>
                <c:pt idx="2268">
                  <c:v>-0.22048846699999999</c:v>
                </c:pt>
                <c:pt idx="2269">
                  <c:v>-0.22048846699999999</c:v>
                </c:pt>
                <c:pt idx="2270">
                  <c:v>-0.21981004100000001</c:v>
                </c:pt>
                <c:pt idx="2271">
                  <c:v>-0.22048846699999999</c:v>
                </c:pt>
                <c:pt idx="2272">
                  <c:v>-0.21981004100000001</c:v>
                </c:pt>
                <c:pt idx="2273">
                  <c:v>-0.21981004100000001</c:v>
                </c:pt>
                <c:pt idx="2274">
                  <c:v>-0.21981004100000001</c:v>
                </c:pt>
                <c:pt idx="2275">
                  <c:v>-0.219131615</c:v>
                </c:pt>
                <c:pt idx="2276">
                  <c:v>-0.219131615</c:v>
                </c:pt>
                <c:pt idx="2277">
                  <c:v>-0.219131615</c:v>
                </c:pt>
                <c:pt idx="2278">
                  <c:v>-0.21981004100000001</c:v>
                </c:pt>
                <c:pt idx="2279">
                  <c:v>-0.21845318899999999</c:v>
                </c:pt>
                <c:pt idx="2280">
                  <c:v>-0.21777476300000001</c:v>
                </c:pt>
                <c:pt idx="2281">
                  <c:v>-0.21845318899999999</c:v>
                </c:pt>
                <c:pt idx="2282">
                  <c:v>-0.21845318899999999</c:v>
                </c:pt>
                <c:pt idx="2283">
                  <c:v>-0.21981004100000001</c:v>
                </c:pt>
                <c:pt idx="2284">
                  <c:v>-0.219131615</c:v>
                </c:pt>
                <c:pt idx="2285">
                  <c:v>-0.21845318899999999</c:v>
                </c:pt>
                <c:pt idx="2286">
                  <c:v>-0.219131615</c:v>
                </c:pt>
                <c:pt idx="2287">
                  <c:v>-0.219131615</c:v>
                </c:pt>
                <c:pt idx="2288">
                  <c:v>-0.22048846699999999</c:v>
                </c:pt>
                <c:pt idx="2289">
                  <c:v>-0.219131615</c:v>
                </c:pt>
                <c:pt idx="2290">
                  <c:v>-0.21981004100000001</c:v>
                </c:pt>
                <c:pt idx="2291">
                  <c:v>-0.219131615</c:v>
                </c:pt>
                <c:pt idx="2292">
                  <c:v>-0.219131615</c:v>
                </c:pt>
                <c:pt idx="2293">
                  <c:v>-0.219131615</c:v>
                </c:pt>
                <c:pt idx="2294">
                  <c:v>-0.22048846699999999</c:v>
                </c:pt>
                <c:pt idx="2295">
                  <c:v>-0.21981004100000001</c:v>
                </c:pt>
                <c:pt idx="2296">
                  <c:v>-0.21981004100000001</c:v>
                </c:pt>
                <c:pt idx="2297">
                  <c:v>-0.21777476300000001</c:v>
                </c:pt>
                <c:pt idx="2298">
                  <c:v>-0.219131615</c:v>
                </c:pt>
                <c:pt idx="2299">
                  <c:v>-0.219131615</c:v>
                </c:pt>
                <c:pt idx="2300">
                  <c:v>-0.221166893</c:v>
                </c:pt>
                <c:pt idx="2301">
                  <c:v>-0.221166893</c:v>
                </c:pt>
                <c:pt idx="2302">
                  <c:v>-0.221166893</c:v>
                </c:pt>
                <c:pt idx="2303">
                  <c:v>-0.22184531900000001</c:v>
                </c:pt>
                <c:pt idx="2304">
                  <c:v>-0.223202171</c:v>
                </c:pt>
                <c:pt idx="2305">
                  <c:v>-0.222523745</c:v>
                </c:pt>
                <c:pt idx="2306">
                  <c:v>-0.22388059699999999</c:v>
                </c:pt>
                <c:pt idx="2307">
                  <c:v>-0.22388059699999999</c:v>
                </c:pt>
                <c:pt idx="2308">
                  <c:v>-0.22388059699999999</c:v>
                </c:pt>
                <c:pt idx="2309">
                  <c:v>-0.22388059699999999</c:v>
                </c:pt>
                <c:pt idx="2310">
                  <c:v>-0.22388059699999999</c:v>
                </c:pt>
                <c:pt idx="2311">
                  <c:v>-0.22388059699999999</c:v>
                </c:pt>
                <c:pt idx="2312">
                  <c:v>-0.224559023</c:v>
                </c:pt>
                <c:pt idx="2313">
                  <c:v>-0.22523744900000001</c:v>
                </c:pt>
                <c:pt idx="2314">
                  <c:v>-0.22523744900000001</c:v>
                </c:pt>
                <c:pt idx="2315">
                  <c:v>-0.22523744900000001</c:v>
                </c:pt>
                <c:pt idx="2316">
                  <c:v>-0.22523744900000001</c:v>
                </c:pt>
                <c:pt idx="2317">
                  <c:v>-0.224559023</c:v>
                </c:pt>
                <c:pt idx="2318">
                  <c:v>-0.224559023</c:v>
                </c:pt>
                <c:pt idx="2319">
                  <c:v>-0.224559023</c:v>
                </c:pt>
                <c:pt idx="2320">
                  <c:v>-0.223202171</c:v>
                </c:pt>
                <c:pt idx="2321">
                  <c:v>-0.223202171</c:v>
                </c:pt>
                <c:pt idx="2322">
                  <c:v>-0.222523745</c:v>
                </c:pt>
                <c:pt idx="2323">
                  <c:v>-0.222523745</c:v>
                </c:pt>
                <c:pt idx="2324">
                  <c:v>-0.222523745</c:v>
                </c:pt>
                <c:pt idx="2325">
                  <c:v>-0.221166893</c:v>
                </c:pt>
                <c:pt idx="2326">
                  <c:v>-0.221166893</c:v>
                </c:pt>
                <c:pt idx="2327">
                  <c:v>-0.22184531900000001</c:v>
                </c:pt>
                <c:pt idx="2328">
                  <c:v>-0.223202171</c:v>
                </c:pt>
                <c:pt idx="2329">
                  <c:v>-0.223202171</c:v>
                </c:pt>
                <c:pt idx="2330">
                  <c:v>-0.22388059699999999</c:v>
                </c:pt>
                <c:pt idx="2331">
                  <c:v>-0.224559023</c:v>
                </c:pt>
                <c:pt idx="2332">
                  <c:v>-0.224559023</c:v>
                </c:pt>
                <c:pt idx="2333">
                  <c:v>-0.22591587499999999</c:v>
                </c:pt>
                <c:pt idx="2334">
                  <c:v>-0.22591587499999999</c:v>
                </c:pt>
                <c:pt idx="2335">
                  <c:v>-0.226594301</c:v>
                </c:pt>
                <c:pt idx="2336">
                  <c:v>-0.22591587499999999</c:v>
                </c:pt>
                <c:pt idx="2337">
                  <c:v>-0.22591587499999999</c:v>
                </c:pt>
                <c:pt idx="2338">
                  <c:v>-0.22591587499999999</c:v>
                </c:pt>
                <c:pt idx="2339">
                  <c:v>-0.226594301</c:v>
                </c:pt>
                <c:pt idx="2340">
                  <c:v>-0.22727272700000001</c:v>
                </c:pt>
                <c:pt idx="2341">
                  <c:v>-0.226594301</c:v>
                </c:pt>
                <c:pt idx="2342">
                  <c:v>-0.226594301</c:v>
                </c:pt>
                <c:pt idx="2343">
                  <c:v>-0.22523744900000001</c:v>
                </c:pt>
                <c:pt idx="2344">
                  <c:v>-0.22388059699999999</c:v>
                </c:pt>
                <c:pt idx="2345">
                  <c:v>-0.22388059699999999</c:v>
                </c:pt>
                <c:pt idx="2346">
                  <c:v>-0.223202171</c:v>
                </c:pt>
                <c:pt idx="2347">
                  <c:v>-0.224559023</c:v>
                </c:pt>
                <c:pt idx="2348">
                  <c:v>-0.22523744900000001</c:v>
                </c:pt>
                <c:pt idx="2349">
                  <c:v>-0.22388059699999999</c:v>
                </c:pt>
                <c:pt idx="2350">
                  <c:v>-0.222523745</c:v>
                </c:pt>
                <c:pt idx="2351">
                  <c:v>-0.223202171</c:v>
                </c:pt>
                <c:pt idx="2352">
                  <c:v>-0.223202171</c:v>
                </c:pt>
                <c:pt idx="2353">
                  <c:v>-0.223202171</c:v>
                </c:pt>
                <c:pt idx="2354">
                  <c:v>-0.22388059699999999</c:v>
                </c:pt>
                <c:pt idx="2355">
                  <c:v>-0.222523745</c:v>
                </c:pt>
                <c:pt idx="2356">
                  <c:v>-0.222523745</c:v>
                </c:pt>
                <c:pt idx="2357">
                  <c:v>-0.222523745</c:v>
                </c:pt>
                <c:pt idx="2358">
                  <c:v>-0.22184531900000001</c:v>
                </c:pt>
                <c:pt idx="2359">
                  <c:v>-0.22048846699999999</c:v>
                </c:pt>
                <c:pt idx="2360">
                  <c:v>-0.21981004100000001</c:v>
                </c:pt>
                <c:pt idx="2361">
                  <c:v>-0.221166893</c:v>
                </c:pt>
                <c:pt idx="2362">
                  <c:v>-0.221166893</c:v>
                </c:pt>
                <c:pt idx="2363">
                  <c:v>-0.22184531900000001</c:v>
                </c:pt>
                <c:pt idx="2364">
                  <c:v>-0.22184531900000001</c:v>
                </c:pt>
                <c:pt idx="2365">
                  <c:v>-0.222523745</c:v>
                </c:pt>
                <c:pt idx="2366">
                  <c:v>-0.22388059699999999</c:v>
                </c:pt>
                <c:pt idx="2367">
                  <c:v>-0.224559023</c:v>
                </c:pt>
                <c:pt idx="2368">
                  <c:v>-0.224559023</c:v>
                </c:pt>
                <c:pt idx="2369">
                  <c:v>-0.22523744900000001</c:v>
                </c:pt>
                <c:pt idx="2370">
                  <c:v>-0.22591587499999999</c:v>
                </c:pt>
                <c:pt idx="2371">
                  <c:v>-0.226594301</c:v>
                </c:pt>
                <c:pt idx="2372">
                  <c:v>-0.22591587499999999</c:v>
                </c:pt>
                <c:pt idx="2373">
                  <c:v>-0.22591587499999999</c:v>
                </c:pt>
                <c:pt idx="2374">
                  <c:v>-0.22727272700000001</c:v>
                </c:pt>
                <c:pt idx="2375">
                  <c:v>-0.22727272700000001</c:v>
                </c:pt>
                <c:pt idx="2376">
                  <c:v>-0.22795115299999999</c:v>
                </c:pt>
                <c:pt idx="2377">
                  <c:v>-0.22727272700000001</c:v>
                </c:pt>
                <c:pt idx="2378">
                  <c:v>-0.22591587499999999</c:v>
                </c:pt>
                <c:pt idx="2379">
                  <c:v>-0.22727272700000001</c:v>
                </c:pt>
                <c:pt idx="2380">
                  <c:v>-0.226594301</c:v>
                </c:pt>
                <c:pt idx="2381">
                  <c:v>-0.22795115299999999</c:v>
                </c:pt>
                <c:pt idx="2382">
                  <c:v>-0.22795115299999999</c:v>
                </c:pt>
                <c:pt idx="2383">
                  <c:v>-0.228629579</c:v>
                </c:pt>
                <c:pt idx="2384">
                  <c:v>-0.228629579</c:v>
                </c:pt>
                <c:pt idx="2385">
                  <c:v>-0.228629579</c:v>
                </c:pt>
                <c:pt idx="2386">
                  <c:v>-0.22930800500000001</c:v>
                </c:pt>
                <c:pt idx="2387">
                  <c:v>-0.228629579</c:v>
                </c:pt>
                <c:pt idx="2388">
                  <c:v>-0.228629579</c:v>
                </c:pt>
                <c:pt idx="2389">
                  <c:v>-0.228629579</c:v>
                </c:pt>
                <c:pt idx="2390">
                  <c:v>-0.22795115299999999</c:v>
                </c:pt>
                <c:pt idx="2391">
                  <c:v>-0.228629579</c:v>
                </c:pt>
                <c:pt idx="2392">
                  <c:v>-0.22795115299999999</c:v>
                </c:pt>
                <c:pt idx="2393">
                  <c:v>-0.22930800500000001</c:v>
                </c:pt>
                <c:pt idx="2394">
                  <c:v>-0.228629579</c:v>
                </c:pt>
                <c:pt idx="2395">
                  <c:v>-0.228629579</c:v>
                </c:pt>
                <c:pt idx="2396">
                  <c:v>-0.22795115299999999</c:v>
                </c:pt>
                <c:pt idx="2397">
                  <c:v>-0.22795115299999999</c:v>
                </c:pt>
                <c:pt idx="2398">
                  <c:v>-0.22930800500000001</c:v>
                </c:pt>
                <c:pt idx="2399">
                  <c:v>-0.22998643099999999</c:v>
                </c:pt>
                <c:pt idx="2400">
                  <c:v>-0.230664858</c:v>
                </c:pt>
                <c:pt idx="2401">
                  <c:v>-0.22998643099999999</c:v>
                </c:pt>
                <c:pt idx="2402">
                  <c:v>-0.22998643099999999</c:v>
                </c:pt>
                <c:pt idx="2403">
                  <c:v>-0.22998643099999999</c:v>
                </c:pt>
                <c:pt idx="2404">
                  <c:v>-0.230664858</c:v>
                </c:pt>
                <c:pt idx="2405">
                  <c:v>-0.230664858</c:v>
                </c:pt>
                <c:pt idx="2406">
                  <c:v>-0.22998643099999999</c:v>
                </c:pt>
                <c:pt idx="2407">
                  <c:v>-0.22998643099999999</c:v>
                </c:pt>
                <c:pt idx="2408">
                  <c:v>-0.22998643099999999</c:v>
                </c:pt>
                <c:pt idx="2409">
                  <c:v>-0.230664858</c:v>
                </c:pt>
                <c:pt idx="2410">
                  <c:v>-0.230664858</c:v>
                </c:pt>
                <c:pt idx="2411">
                  <c:v>-0.23134328400000001</c:v>
                </c:pt>
                <c:pt idx="2412">
                  <c:v>-0.23134328400000001</c:v>
                </c:pt>
                <c:pt idx="2413">
                  <c:v>-0.21166892800000001</c:v>
                </c:pt>
                <c:pt idx="2414">
                  <c:v>-0.21031207599999999</c:v>
                </c:pt>
                <c:pt idx="2415">
                  <c:v>-0.21031207599999999</c:v>
                </c:pt>
                <c:pt idx="2416">
                  <c:v>-0.210990502</c:v>
                </c:pt>
                <c:pt idx="2417">
                  <c:v>-0.210990502</c:v>
                </c:pt>
                <c:pt idx="2418">
                  <c:v>-0.21166892800000001</c:v>
                </c:pt>
                <c:pt idx="2419">
                  <c:v>-0.210990502</c:v>
                </c:pt>
                <c:pt idx="2420">
                  <c:v>-0.210990502</c:v>
                </c:pt>
                <c:pt idx="2421">
                  <c:v>-0.21234735399999999</c:v>
                </c:pt>
                <c:pt idx="2422">
                  <c:v>-0.21234735399999999</c:v>
                </c:pt>
                <c:pt idx="2423">
                  <c:v>-0.21166892800000001</c:v>
                </c:pt>
                <c:pt idx="2424">
                  <c:v>-0.23134328400000001</c:v>
                </c:pt>
                <c:pt idx="2425">
                  <c:v>-0.23202170999999999</c:v>
                </c:pt>
                <c:pt idx="2426">
                  <c:v>-0.23202170999999999</c:v>
                </c:pt>
                <c:pt idx="2427">
                  <c:v>-0.23134328400000001</c:v>
                </c:pt>
                <c:pt idx="2428">
                  <c:v>-0.23134328400000001</c:v>
                </c:pt>
                <c:pt idx="2429">
                  <c:v>-0.22930800500000001</c:v>
                </c:pt>
                <c:pt idx="2430">
                  <c:v>-0.22930800500000001</c:v>
                </c:pt>
                <c:pt idx="2431">
                  <c:v>-0.228629579</c:v>
                </c:pt>
                <c:pt idx="2432">
                  <c:v>-0.22795115299999999</c:v>
                </c:pt>
                <c:pt idx="2433">
                  <c:v>-0.228629579</c:v>
                </c:pt>
                <c:pt idx="2434">
                  <c:v>-0.22930800500000001</c:v>
                </c:pt>
                <c:pt idx="2435">
                  <c:v>-0.22795115299999999</c:v>
                </c:pt>
                <c:pt idx="2436">
                  <c:v>-0.22795115299999999</c:v>
                </c:pt>
                <c:pt idx="2437">
                  <c:v>-0.22795115299999999</c:v>
                </c:pt>
                <c:pt idx="2438">
                  <c:v>-0.22930800500000001</c:v>
                </c:pt>
                <c:pt idx="2439">
                  <c:v>-0.22998643099999999</c:v>
                </c:pt>
                <c:pt idx="2440">
                  <c:v>-0.230664858</c:v>
                </c:pt>
                <c:pt idx="2441">
                  <c:v>-0.22998643099999999</c:v>
                </c:pt>
                <c:pt idx="2442">
                  <c:v>-0.228629579</c:v>
                </c:pt>
                <c:pt idx="2443">
                  <c:v>-0.22930800500000001</c:v>
                </c:pt>
                <c:pt idx="2444">
                  <c:v>-0.228629579</c:v>
                </c:pt>
                <c:pt idx="2445">
                  <c:v>-0.22795115299999999</c:v>
                </c:pt>
                <c:pt idx="2446">
                  <c:v>-0.226594301</c:v>
                </c:pt>
                <c:pt idx="2447">
                  <c:v>-0.22591587499999999</c:v>
                </c:pt>
                <c:pt idx="2448">
                  <c:v>-0.226594301</c:v>
                </c:pt>
                <c:pt idx="2449">
                  <c:v>-0.22591587499999999</c:v>
                </c:pt>
                <c:pt idx="2450">
                  <c:v>-0.22591587499999999</c:v>
                </c:pt>
                <c:pt idx="2451">
                  <c:v>-0.226594301</c:v>
                </c:pt>
                <c:pt idx="2452">
                  <c:v>-0.22727272700000001</c:v>
                </c:pt>
                <c:pt idx="2453">
                  <c:v>-0.22727272700000001</c:v>
                </c:pt>
                <c:pt idx="2454">
                  <c:v>-0.22591587499999999</c:v>
                </c:pt>
                <c:pt idx="2455">
                  <c:v>-0.22388059699999999</c:v>
                </c:pt>
                <c:pt idx="2456">
                  <c:v>-0.224559023</c:v>
                </c:pt>
                <c:pt idx="2457">
                  <c:v>-0.22591587499999999</c:v>
                </c:pt>
                <c:pt idx="2458">
                  <c:v>-0.22523744900000001</c:v>
                </c:pt>
                <c:pt idx="2459">
                  <c:v>-0.223202171</c:v>
                </c:pt>
                <c:pt idx="2460">
                  <c:v>-0.222523745</c:v>
                </c:pt>
                <c:pt idx="2461">
                  <c:v>-0.22184531900000001</c:v>
                </c:pt>
                <c:pt idx="2462">
                  <c:v>-0.22184531900000001</c:v>
                </c:pt>
                <c:pt idx="2463">
                  <c:v>-0.221166893</c:v>
                </c:pt>
                <c:pt idx="2464">
                  <c:v>-0.221166893</c:v>
                </c:pt>
                <c:pt idx="2465">
                  <c:v>-0.222523745</c:v>
                </c:pt>
                <c:pt idx="2466">
                  <c:v>-0.223202171</c:v>
                </c:pt>
                <c:pt idx="2467">
                  <c:v>-0.223202171</c:v>
                </c:pt>
                <c:pt idx="2468">
                  <c:v>-0.22591587499999999</c:v>
                </c:pt>
                <c:pt idx="2469">
                  <c:v>-0.22591587499999999</c:v>
                </c:pt>
                <c:pt idx="2470">
                  <c:v>-0.22591587499999999</c:v>
                </c:pt>
                <c:pt idx="2471">
                  <c:v>-0.22727272700000001</c:v>
                </c:pt>
                <c:pt idx="2472">
                  <c:v>-0.22795115299999999</c:v>
                </c:pt>
                <c:pt idx="2473">
                  <c:v>-0.22795115299999999</c:v>
                </c:pt>
                <c:pt idx="2474">
                  <c:v>-0.22930800500000001</c:v>
                </c:pt>
                <c:pt idx="2475">
                  <c:v>-0.228629579</c:v>
                </c:pt>
                <c:pt idx="2476">
                  <c:v>-0.22727272700000001</c:v>
                </c:pt>
                <c:pt idx="2477">
                  <c:v>-0.228629579</c:v>
                </c:pt>
                <c:pt idx="2478">
                  <c:v>-0.228629579</c:v>
                </c:pt>
                <c:pt idx="2479">
                  <c:v>-0.22727272700000001</c:v>
                </c:pt>
                <c:pt idx="2480">
                  <c:v>-0.22727272700000001</c:v>
                </c:pt>
                <c:pt idx="2481">
                  <c:v>-0.22727272700000001</c:v>
                </c:pt>
                <c:pt idx="2482">
                  <c:v>-0.22591587499999999</c:v>
                </c:pt>
                <c:pt idx="2483">
                  <c:v>-0.226594301</c:v>
                </c:pt>
                <c:pt idx="2484">
                  <c:v>-0.226594301</c:v>
                </c:pt>
                <c:pt idx="2485">
                  <c:v>-0.22727272700000001</c:v>
                </c:pt>
                <c:pt idx="2486">
                  <c:v>-0.22727272700000001</c:v>
                </c:pt>
                <c:pt idx="2487">
                  <c:v>-0.22727272700000001</c:v>
                </c:pt>
                <c:pt idx="2488">
                  <c:v>-0.226594301</c:v>
                </c:pt>
                <c:pt idx="2489">
                  <c:v>-0.22727272700000001</c:v>
                </c:pt>
                <c:pt idx="2490">
                  <c:v>-0.22727272700000001</c:v>
                </c:pt>
                <c:pt idx="2491">
                  <c:v>-0.22727272700000001</c:v>
                </c:pt>
                <c:pt idx="2492">
                  <c:v>-0.22727272700000001</c:v>
                </c:pt>
                <c:pt idx="2493">
                  <c:v>-0.22727272700000001</c:v>
                </c:pt>
                <c:pt idx="2494">
                  <c:v>-0.22523744900000001</c:v>
                </c:pt>
                <c:pt idx="2495">
                  <c:v>-0.224559023</c:v>
                </c:pt>
                <c:pt idx="2496">
                  <c:v>-0.22388059699999999</c:v>
                </c:pt>
                <c:pt idx="2497">
                  <c:v>-0.22388059699999999</c:v>
                </c:pt>
                <c:pt idx="2498">
                  <c:v>-0.224559023</c:v>
                </c:pt>
                <c:pt idx="2499">
                  <c:v>-0.224559023</c:v>
                </c:pt>
                <c:pt idx="2500">
                  <c:v>-0.22388059699999999</c:v>
                </c:pt>
                <c:pt idx="2501">
                  <c:v>-0.22388059699999999</c:v>
                </c:pt>
                <c:pt idx="2502">
                  <c:v>-0.223202171</c:v>
                </c:pt>
                <c:pt idx="2503">
                  <c:v>-0.222523745</c:v>
                </c:pt>
                <c:pt idx="2504">
                  <c:v>-0.222523745</c:v>
                </c:pt>
                <c:pt idx="2505">
                  <c:v>-0.224559023</c:v>
                </c:pt>
                <c:pt idx="2506">
                  <c:v>-0.224559023</c:v>
                </c:pt>
                <c:pt idx="2507">
                  <c:v>-0.224559023</c:v>
                </c:pt>
                <c:pt idx="2508">
                  <c:v>-0.222523745</c:v>
                </c:pt>
                <c:pt idx="2509">
                  <c:v>-0.22184531900000001</c:v>
                </c:pt>
                <c:pt idx="2510">
                  <c:v>-0.22184531900000001</c:v>
                </c:pt>
                <c:pt idx="2511">
                  <c:v>-0.22184531900000001</c:v>
                </c:pt>
                <c:pt idx="2512">
                  <c:v>-0.222523745</c:v>
                </c:pt>
                <c:pt idx="2513">
                  <c:v>-0.22388059699999999</c:v>
                </c:pt>
                <c:pt idx="2514">
                  <c:v>-0.224559023</c:v>
                </c:pt>
                <c:pt idx="2515">
                  <c:v>-0.224559023</c:v>
                </c:pt>
                <c:pt idx="2516">
                  <c:v>-0.221166893</c:v>
                </c:pt>
                <c:pt idx="2517">
                  <c:v>-0.221166893</c:v>
                </c:pt>
                <c:pt idx="2518">
                  <c:v>-0.22048846699999999</c:v>
                </c:pt>
                <c:pt idx="2519">
                  <c:v>-0.22388059699999999</c:v>
                </c:pt>
                <c:pt idx="2520">
                  <c:v>-0.22388059699999999</c:v>
                </c:pt>
                <c:pt idx="2521">
                  <c:v>-0.223202171</c:v>
                </c:pt>
                <c:pt idx="2522">
                  <c:v>-0.223202171</c:v>
                </c:pt>
                <c:pt idx="2523">
                  <c:v>-0.221166893</c:v>
                </c:pt>
                <c:pt idx="2524">
                  <c:v>-0.22048846699999999</c:v>
                </c:pt>
                <c:pt idx="2525">
                  <c:v>-0.22048846699999999</c:v>
                </c:pt>
                <c:pt idx="2526">
                  <c:v>-0.22048846699999999</c:v>
                </c:pt>
                <c:pt idx="2527">
                  <c:v>-0.22184531900000001</c:v>
                </c:pt>
                <c:pt idx="2528">
                  <c:v>-0.221166893</c:v>
                </c:pt>
                <c:pt idx="2529">
                  <c:v>-0.221166893</c:v>
                </c:pt>
                <c:pt idx="2530">
                  <c:v>-0.219131615</c:v>
                </c:pt>
                <c:pt idx="2531">
                  <c:v>-0.219131615</c:v>
                </c:pt>
                <c:pt idx="2532">
                  <c:v>-0.22048846699999999</c:v>
                </c:pt>
                <c:pt idx="2533">
                  <c:v>-0.22048846699999999</c:v>
                </c:pt>
                <c:pt idx="2534">
                  <c:v>-0.22048846699999999</c:v>
                </c:pt>
                <c:pt idx="2535">
                  <c:v>-0.22048846699999999</c:v>
                </c:pt>
                <c:pt idx="2536">
                  <c:v>-0.22048846699999999</c:v>
                </c:pt>
                <c:pt idx="2537">
                  <c:v>-0.221166893</c:v>
                </c:pt>
                <c:pt idx="2538">
                  <c:v>-0.221166893</c:v>
                </c:pt>
                <c:pt idx="2539">
                  <c:v>-0.22184531900000001</c:v>
                </c:pt>
                <c:pt idx="2540">
                  <c:v>-0.22048846699999999</c:v>
                </c:pt>
                <c:pt idx="2541">
                  <c:v>-0.221166893</c:v>
                </c:pt>
                <c:pt idx="2542">
                  <c:v>-0.221166893</c:v>
                </c:pt>
                <c:pt idx="2543">
                  <c:v>-0.22184531900000001</c:v>
                </c:pt>
                <c:pt idx="2544">
                  <c:v>-0.22048846699999999</c:v>
                </c:pt>
                <c:pt idx="2545">
                  <c:v>-0.22184531900000001</c:v>
                </c:pt>
                <c:pt idx="2546">
                  <c:v>-0.222523745</c:v>
                </c:pt>
                <c:pt idx="2547">
                  <c:v>-0.223202171</c:v>
                </c:pt>
                <c:pt idx="2548">
                  <c:v>-0.22388059699999999</c:v>
                </c:pt>
                <c:pt idx="2549">
                  <c:v>-0.224559023</c:v>
                </c:pt>
                <c:pt idx="2550">
                  <c:v>-0.22388059699999999</c:v>
                </c:pt>
                <c:pt idx="2551">
                  <c:v>-0.22388059699999999</c:v>
                </c:pt>
                <c:pt idx="2552">
                  <c:v>-0.22388059699999999</c:v>
                </c:pt>
                <c:pt idx="2553">
                  <c:v>-0.223202171</c:v>
                </c:pt>
                <c:pt idx="2554">
                  <c:v>-0.223202171</c:v>
                </c:pt>
                <c:pt idx="2555">
                  <c:v>-0.224559023</c:v>
                </c:pt>
                <c:pt idx="2556">
                  <c:v>-0.22388059699999999</c:v>
                </c:pt>
                <c:pt idx="2557">
                  <c:v>-0.223202171</c:v>
                </c:pt>
                <c:pt idx="2558">
                  <c:v>-0.222523745</c:v>
                </c:pt>
                <c:pt idx="2559">
                  <c:v>-0.221166893</c:v>
                </c:pt>
                <c:pt idx="2560">
                  <c:v>-0.22048846699999999</c:v>
                </c:pt>
                <c:pt idx="2561">
                  <c:v>-0.221166893</c:v>
                </c:pt>
                <c:pt idx="2562">
                  <c:v>-0.22184531900000001</c:v>
                </c:pt>
                <c:pt idx="2563">
                  <c:v>-0.22184531900000001</c:v>
                </c:pt>
                <c:pt idx="2564">
                  <c:v>-0.222523745</c:v>
                </c:pt>
                <c:pt idx="2565">
                  <c:v>-0.22184531900000001</c:v>
                </c:pt>
                <c:pt idx="2566">
                  <c:v>-0.22184531900000001</c:v>
                </c:pt>
                <c:pt idx="2567">
                  <c:v>-0.221166893</c:v>
                </c:pt>
                <c:pt idx="2568">
                  <c:v>-0.22048846699999999</c:v>
                </c:pt>
                <c:pt idx="2569">
                  <c:v>-0.22048846699999999</c:v>
                </c:pt>
                <c:pt idx="2570">
                  <c:v>-0.22048846699999999</c:v>
                </c:pt>
                <c:pt idx="2571">
                  <c:v>-0.222523745</c:v>
                </c:pt>
                <c:pt idx="2572">
                  <c:v>-0.221166893</c:v>
                </c:pt>
                <c:pt idx="2573">
                  <c:v>-0.221166893</c:v>
                </c:pt>
                <c:pt idx="2574">
                  <c:v>-0.221166893</c:v>
                </c:pt>
                <c:pt idx="2575">
                  <c:v>-0.21981004100000001</c:v>
                </c:pt>
                <c:pt idx="2576">
                  <c:v>-0.22048846699999999</c:v>
                </c:pt>
                <c:pt idx="2577">
                  <c:v>-0.22184531900000001</c:v>
                </c:pt>
                <c:pt idx="2578">
                  <c:v>-0.223202171</c:v>
                </c:pt>
                <c:pt idx="2579">
                  <c:v>-0.226594301</c:v>
                </c:pt>
                <c:pt idx="2580">
                  <c:v>-0.22591587499999999</c:v>
                </c:pt>
                <c:pt idx="2581">
                  <c:v>-0.22591587499999999</c:v>
                </c:pt>
                <c:pt idx="2582">
                  <c:v>-0.22591587499999999</c:v>
                </c:pt>
                <c:pt idx="2583">
                  <c:v>-0.22727272700000001</c:v>
                </c:pt>
                <c:pt idx="2584">
                  <c:v>-0.22795115299999999</c:v>
                </c:pt>
                <c:pt idx="2585">
                  <c:v>-0.22727272700000001</c:v>
                </c:pt>
                <c:pt idx="2586">
                  <c:v>-0.228629579</c:v>
                </c:pt>
                <c:pt idx="2587">
                  <c:v>-0.22727272700000001</c:v>
                </c:pt>
                <c:pt idx="2588">
                  <c:v>-0.22591587499999999</c:v>
                </c:pt>
                <c:pt idx="2589">
                  <c:v>-0.22523744900000001</c:v>
                </c:pt>
                <c:pt idx="2590">
                  <c:v>-0.223202171</c:v>
                </c:pt>
                <c:pt idx="2591">
                  <c:v>-0.223202171</c:v>
                </c:pt>
                <c:pt idx="2592">
                  <c:v>-0.223202171</c:v>
                </c:pt>
                <c:pt idx="2593">
                  <c:v>-0.222523745</c:v>
                </c:pt>
                <c:pt idx="2594">
                  <c:v>-0.222523745</c:v>
                </c:pt>
                <c:pt idx="2595">
                  <c:v>-0.22184531900000001</c:v>
                </c:pt>
                <c:pt idx="2596">
                  <c:v>-0.222523745</c:v>
                </c:pt>
                <c:pt idx="2597">
                  <c:v>-0.221166893</c:v>
                </c:pt>
                <c:pt idx="2598">
                  <c:v>-0.221166893</c:v>
                </c:pt>
                <c:pt idx="2599">
                  <c:v>-0.22184531900000001</c:v>
                </c:pt>
                <c:pt idx="2600">
                  <c:v>-0.221166893</c:v>
                </c:pt>
                <c:pt idx="2601">
                  <c:v>-0.223202171</c:v>
                </c:pt>
                <c:pt idx="2602">
                  <c:v>-0.223202171</c:v>
                </c:pt>
                <c:pt idx="2603">
                  <c:v>-0.222523745</c:v>
                </c:pt>
                <c:pt idx="2604">
                  <c:v>-0.222523745</c:v>
                </c:pt>
                <c:pt idx="2605">
                  <c:v>-0.222523745</c:v>
                </c:pt>
                <c:pt idx="2606">
                  <c:v>-0.222523745</c:v>
                </c:pt>
                <c:pt idx="2607">
                  <c:v>-0.222523745</c:v>
                </c:pt>
                <c:pt idx="2608">
                  <c:v>-0.222523745</c:v>
                </c:pt>
                <c:pt idx="2609">
                  <c:v>-0.222523745</c:v>
                </c:pt>
                <c:pt idx="2610">
                  <c:v>-0.22184531900000001</c:v>
                </c:pt>
                <c:pt idx="2611">
                  <c:v>-0.222523745</c:v>
                </c:pt>
                <c:pt idx="2612">
                  <c:v>-0.221166893</c:v>
                </c:pt>
                <c:pt idx="2613">
                  <c:v>-0.22184531900000001</c:v>
                </c:pt>
                <c:pt idx="2614">
                  <c:v>-0.22184531900000001</c:v>
                </c:pt>
                <c:pt idx="2615">
                  <c:v>-0.22184531900000001</c:v>
                </c:pt>
                <c:pt idx="2616">
                  <c:v>-0.221166893</c:v>
                </c:pt>
                <c:pt idx="2617">
                  <c:v>-0.223202171</c:v>
                </c:pt>
                <c:pt idx="2618">
                  <c:v>-0.22388059699999999</c:v>
                </c:pt>
                <c:pt idx="2619">
                  <c:v>-0.22388059699999999</c:v>
                </c:pt>
                <c:pt idx="2620">
                  <c:v>-0.223202171</c:v>
                </c:pt>
                <c:pt idx="2621">
                  <c:v>-0.223202171</c:v>
                </c:pt>
                <c:pt idx="2622">
                  <c:v>-0.223202171</c:v>
                </c:pt>
                <c:pt idx="2623">
                  <c:v>-0.222523745</c:v>
                </c:pt>
                <c:pt idx="2624">
                  <c:v>-0.223202171</c:v>
                </c:pt>
                <c:pt idx="2625">
                  <c:v>-0.22388059699999999</c:v>
                </c:pt>
                <c:pt idx="2626">
                  <c:v>-0.22388059699999999</c:v>
                </c:pt>
                <c:pt idx="2627">
                  <c:v>-0.22523744900000001</c:v>
                </c:pt>
                <c:pt idx="2628">
                  <c:v>-0.22388059699999999</c:v>
                </c:pt>
                <c:pt idx="2629">
                  <c:v>-0.224559023</c:v>
                </c:pt>
                <c:pt idx="2630">
                  <c:v>-0.22523744900000001</c:v>
                </c:pt>
                <c:pt idx="2631">
                  <c:v>-0.224559023</c:v>
                </c:pt>
                <c:pt idx="2632">
                  <c:v>-0.224559023</c:v>
                </c:pt>
                <c:pt idx="2633">
                  <c:v>-0.223202171</c:v>
                </c:pt>
                <c:pt idx="2634">
                  <c:v>-0.22388059699999999</c:v>
                </c:pt>
                <c:pt idx="2635">
                  <c:v>-0.222523745</c:v>
                </c:pt>
                <c:pt idx="2636">
                  <c:v>-0.222523745</c:v>
                </c:pt>
                <c:pt idx="2637">
                  <c:v>-0.221166893</c:v>
                </c:pt>
                <c:pt idx="2638">
                  <c:v>-0.21981004100000001</c:v>
                </c:pt>
                <c:pt idx="2639">
                  <c:v>-0.21981004100000001</c:v>
                </c:pt>
                <c:pt idx="2640">
                  <c:v>-0.219131615</c:v>
                </c:pt>
                <c:pt idx="2641">
                  <c:v>-0.22048846699999999</c:v>
                </c:pt>
                <c:pt idx="2642">
                  <c:v>-0.22048846699999999</c:v>
                </c:pt>
                <c:pt idx="2643">
                  <c:v>-0.21981004100000001</c:v>
                </c:pt>
                <c:pt idx="2644">
                  <c:v>-0.21981004100000001</c:v>
                </c:pt>
                <c:pt idx="2645">
                  <c:v>-0.219131615</c:v>
                </c:pt>
                <c:pt idx="2646">
                  <c:v>-0.21981004100000001</c:v>
                </c:pt>
                <c:pt idx="2647">
                  <c:v>-0.21981004100000001</c:v>
                </c:pt>
                <c:pt idx="2648">
                  <c:v>-0.22048846699999999</c:v>
                </c:pt>
                <c:pt idx="2649">
                  <c:v>-0.22048846699999999</c:v>
                </c:pt>
                <c:pt idx="2650">
                  <c:v>-0.22048846699999999</c:v>
                </c:pt>
                <c:pt idx="2651">
                  <c:v>-0.22048846699999999</c:v>
                </c:pt>
                <c:pt idx="2652">
                  <c:v>-0.22048846699999999</c:v>
                </c:pt>
                <c:pt idx="2653">
                  <c:v>-0.22184531900000001</c:v>
                </c:pt>
                <c:pt idx="2654">
                  <c:v>-0.223202171</c:v>
                </c:pt>
                <c:pt idx="2655">
                  <c:v>-0.223202171</c:v>
                </c:pt>
                <c:pt idx="2656">
                  <c:v>-0.22184531900000001</c:v>
                </c:pt>
                <c:pt idx="2657">
                  <c:v>-0.22184531900000001</c:v>
                </c:pt>
                <c:pt idx="2658">
                  <c:v>-0.22184531900000001</c:v>
                </c:pt>
                <c:pt idx="2659">
                  <c:v>-0.22184531900000001</c:v>
                </c:pt>
                <c:pt idx="2660">
                  <c:v>-0.22184531900000001</c:v>
                </c:pt>
                <c:pt idx="2661">
                  <c:v>-0.221166893</c:v>
                </c:pt>
                <c:pt idx="2662">
                  <c:v>-0.21981004100000001</c:v>
                </c:pt>
                <c:pt idx="2663">
                  <c:v>-0.219131615</c:v>
                </c:pt>
                <c:pt idx="2664">
                  <c:v>-0.21777476300000001</c:v>
                </c:pt>
                <c:pt idx="2665">
                  <c:v>-0.21641790999999999</c:v>
                </c:pt>
                <c:pt idx="2666">
                  <c:v>-0.21641790999999999</c:v>
                </c:pt>
                <c:pt idx="2667">
                  <c:v>-0.217096336</c:v>
                </c:pt>
                <c:pt idx="2668">
                  <c:v>-0.217096336</c:v>
                </c:pt>
                <c:pt idx="2669">
                  <c:v>-0.21641790999999999</c:v>
                </c:pt>
                <c:pt idx="2670">
                  <c:v>-0.21641790999999999</c:v>
                </c:pt>
                <c:pt idx="2671">
                  <c:v>-0.21777476300000001</c:v>
                </c:pt>
                <c:pt idx="2672">
                  <c:v>-0.21777476300000001</c:v>
                </c:pt>
                <c:pt idx="2673">
                  <c:v>-0.219131615</c:v>
                </c:pt>
                <c:pt idx="2674">
                  <c:v>-0.21845318899999999</c:v>
                </c:pt>
                <c:pt idx="2675">
                  <c:v>-0.21981004100000001</c:v>
                </c:pt>
                <c:pt idx="2676">
                  <c:v>-0.22048846699999999</c:v>
                </c:pt>
                <c:pt idx="2677">
                  <c:v>-0.221166893</c:v>
                </c:pt>
                <c:pt idx="2678">
                  <c:v>-0.22048846699999999</c:v>
                </c:pt>
                <c:pt idx="2679">
                  <c:v>-0.219131615</c:v>
                </c:pt>
                <c:pt idx="2680">
                  <c:v>-0.219131615</c:v>
                </c:pt>
                <c:pt idx="2681">
                  <c:v>-0.219131615</c:v>
                </c:pt>
                <c:pt idx="2682">
                  <c:v>-0.21981004100000001</c:v>
                </c:pt>
                <c:pt idx="2683">
                  <c:v>-0.219131615</c:v>
                </c:pt>
                <c:pt idx="2684">
                  <c:v>-0.21777476300000001</c:v>
                </c:pt>
                <c:pt idx="2685">
                  <c:v>-0.219131615</c:v>
                </c:pt>
                <c:pt idx="2686">
                  <c:v>-0.21845318899999999</c:v>
                </c:pt>
                <c:pt idx="2687">
                  <c:v>-0.21845318899999999</c:v>
                </c:pt>
                <c:pt idx="2688">
                  <c:v>-0.219131615</c:v>
                </c:pt>
                <c:pt idx="2689">
                  <c:v>-0.21845318899999999</c:v>
                </c:pt>
                <c:pt idx="2690">
                  <c:v>-0.21845318899999999</c:v>
                </c:pt>
                <c:pt idx="2691">
                  <c:v>-0.219131615</c:v>
                </c:pt>
                <c:pt idx="2692">
                  <c:v>-0.219131615</c:v>
                </c:pt>
                <c:pt idx="2693">
                  <c:v>-0.21777476300000001</c:v>
                </c:pt>
                <c:pt idx="2694">
                  <c:v>-0.21845318899999999</c:v>
                </c:pt>
                <c:pt idx="2695">
                  <c:v>-0.219131615</c:v>
                </c:pt>
                <c:pt idx="2696">
                  <c:v>-0.217096336</c:v>
                </c:pt>
                <c:pt idx="2697">
                  <c:v>-0.21845318899999999</c:v>
                </c:pt>
                <c:pt idx="2698">
                  <c:v>-0.21845318899999999</c:v>
                </c:pt>
                <c:pt idx="2699">
                  <c:v>-0.21845318899999999</c:v>
                </c:pt>
                <c:pt idx="2700">
                  <c:v>-0.21981004100000001</c:v>
                </c:pt>
                <c:pt idx="2701">
                  <c:v>-0.22048846699999999</c:v>
                </c:pt>
                <c:pt idx="2702">
                  <c:v>-0.21981004100000001</c:v>
                </c:pt>
                <c:pt idx="2703">
                  <c:v>-0.21981004100000001</c:v>
                </c:pt>
                <c:pt idx="2704">
                  <c:v>-0.221166893</c:v>
                </c:pt>
                <c:pt idx="2705">
                  <c:v>-0.22184531900000001</c:v>
                </c:pt>
                <c:pt idx="2706">
                  <c:v>-0.223202171</c:v>
                </c:pt>
                <c:pt idx="2707">
                  <c:v>-0.22388059699999999</c:v>
                </c:pt>
                <c:pt idx="2708">
                  <c:v>-0.22388059699999999</c:v>
                </c:pt>
                <c:pt idx="2709">
                  <c:v>-0.223202171</c:v>
                </c:pt>
                <c:pt idx="2710">
                  <c:v>-0.223202171</c:v>
                </c:pt>
                <c:pt idx="2711">
                  <c:v>-0.222523745</c:v>
                </c:pt>
                <c:pt idx="2712">
                  <c:v>-0.22184531900000001</c:v>
                </c:pt>
                <c:pt idx="2713">
                  <c:v>-0.22184531900000001</c:v>
                </c:pt>
                <c:pt idx="2714">
                  <c:v>-0.22048846699999999</c:v>
                </c:pt>
                <c:pt idx="2715">
                  <c:v>-0.21981004100000001</c:v>
                </c:pt>
                <c:pt idx="2716">
                  <c:v>-0.21981004100000001</c:v>
                </c:pt>
                <c:pt idx="2717">
                  <c:v>-0.219131615</c:v>
                </c:pt>
                <c:pt idx="2718">
                  <c:v>-0.21981004100000001</c:v>
                </c:pt>
                <c:pt idx="2719">
                  <c:v>-0.21845318899999999</c:v>
                </c:pt>
                <c:pt idx="2720">
                  <c:v>-0.21845318899999999</c:v>
                </c:pt>
                <c:pt idx="2721">
                  <c:v>-0.21845318899999999</c:v>
                </c:pt>
                <c:pt idx="2722">
                  <c:v>-0.21845318899999999</c:v>
                </c:pt>
                <c:pt idx="2723">
                  <c:v>-0.22048846699999999</c:v>
                </c:pt>
                <c:pt idx="2724">
                  <c:v>-0.22048846699999999</c:v>
                </c:pt>
                <c:pt idx="2725">
                  <c:v>-0.22048846699999999</c:v>
                </c:pt>
                <c:pt idx="2726">
                  <c:v>-0.22048846699999999</c:v>
                </c:pt>
                <c:pt idx="2727">
                  <c:v>-0.221166893</c:v>
                </c:pt>
                <c:pt idx="2728">
                  <c:v>-0.22184531900000001</c:v>
                </c:pt>
                <c:pt idx="2729">
                  <c:v>-0.22184531900000001</c:v>
                </c:pt>
                <c:pt idx="2730">
                  <c:v>-0.22048846699999999</c:v>
                </c:pt>
                <c:pt idx="2731">
                  <c:v>-0.221166893</c:v>
                </c:pt>
                <c:pt idx="2732">
                  <c:v>-0.21981004100000001</c:v>
                </c:pt>
                <c:pt idx="2733">
                  <c:v>-0.221166893</c:v>
                </c:pt>
                <c:pt idx="2734">
                  <c:v>-0.22048846699999999</c:v>
                </c:pt>
                <c:pt idx="2735">
                  <c:v>-0.22048846699999999</c:v>
                </c:pt>
                <c:pt idx="2736">
                  <c:v>-0.22048846699999999</c:v>
                </c:pt>
                <c:pt idx="2737">
                  <c:v>-0.219131615</c:v>
                </c:pt>
                <c:pt idx="2738">
                  <c:v>-0.219131615</c:v>
                </c:pt>
                <c:pt idx="2739">
                  <c:v>-0.21777476300000001</c:v>
                </c:pt>
                <c:pt idx="2740">
                  <c:v>-0.217096336</c:v>
                </c:pt>
                <c:pt idx="2741">
                  <c:v>-0.21777476300000001</c:v>
                </c:pt>
                <c:pt idx="2742">
                  <c:v>-0.217096336</c:v>
                </c:pt>
                <c:pt idx="2743">
                  <c:v>-0.21845318899999999</c:v>
                </c:pt>
                <c:pt idx="2744">
                  <c:v>-0.21777476300000001</c:v>
                </c:pt>
                <c:pt idx="2745">
                  <c:v>-0.21845318899999999</c:v>
                </c:pt>
                <c:pt idx="2746">
                  <c:v>-0.21845318899999999</c:v>
                </c:pt>
                <c:pt idx="2747">
                  <c:v>-0.21777476300000001</c:v>
                </c:pt>
                <c:pt idx="2748">
                  <c:v>-0.21777476300000001</c:v>
                </c:pt>
                <c:pt idx="2749">
                  <c:v>-0.21573948400000001</c:v>
                </c:pt>
                <c:pt idx="2750">
                  <c:v>-0.21438263199999999</c:v>
                </c:pt>
                <c:pt idx="2751">
                  <c:v>-0.21573948400000001</c:v>
                </c:pt>
                <c:pt idx="2752">
                  <c:v>-0.217096336</c:v>
                </c:pt>
                <c:pt idx="2753">
                  <c:v>-0.217096336</c:v>
                </c:pt>
                <c:pt idx="2754">
                  <c:v>-0.21641790999999999</c:v>
                </c:pt>
                <c:pt idx="2755">
                  <c:v>-0.217096336</c:v>
                </c:pt>
                <c:pt idx="2756">
                  <c:v>-0.21641790999999999</c:v>
                </c:pt>
                <c:pt idx="2757">
                  <c:v>-0.21641790999999999</c:v>
                </c:pt>
                <c:pt idx="2758">
                  <c:v>-0.21777476300000001</c:v>
                </c:pt>
                <c:pt idx="2759">
                  <c:v>-0.21777476300000001</c:v>
                </c:pt>
                <c:pt idx="2760">
                  <c:v>-0.21777476300000001</c:v>
                </c:pt>
                <c:pt idx="2761">
                  <c:v>-0.21981004100000001</c:v>
                </c:pt>
                <c:pt idx="2762">
                  <c:v>-0.22048846699999999</c:v>
                </c:pt>
                <c:pt idx="2763">
                  <c:v>-0.22048846699999999</c:v>
                </c:pt>
                <c:pt idx="2764">
                  <c:v>-0.22048846699999999</c:v>
                </c:pt>
                <c:pt idx="2765">
                  <c:v>-0.22048846699999999</c:v>
                </c:pt>
                <c:pt idx="2766">
                  <c:v>-0.21981004100000001</c:v>
                </c:pt>
                <c:pt idx="2767">
                  <c:v>-0.219131615</c:v>
                </c:pt>
                <c:pt idx="2768">
                  <c:v>-0.22048846699999999</c:v>
                </c:pt>
                <c:pt idx="2769">
                  <c:v>-0.21981004100000001</c:v>
                </c:pt>
                <c:pt idx="2770">
                  <c:v>-0.22048846699999999</c:v>
                </c:pt>
                <c:pt idx="2771">
                  <c:v>-0.22184531900000001</c:v>
                </c:pt>
                <c:pt idx="2772">
                  <c:v>-0.221166893</c:v>
                </c:pt>
                <c:pt idx="2773">
                  <c:v>-0.22048846699999999</c:v>
                </c:pt>
                <c:pt idx="2774">
                  <c:v>-0.22048846699999999</c:v>
                </c:pt>
                <c:pt idx="2775">
                  <c:v>-0.22184531900000001</c:v>
                </c:pt>
                <c:pt idx="2776">
                  <c:v>-0.221166893</c:v>
                </c:pt>
                <c:pt idx="2777">
                  <c:v>-0.22184531900000001</c:v>
                </c:pt>
                <c:pt idx="2778">
                  <c:v>-0.222523745</c:v>
                </c:pt>
                <c:pt idx="2779">
                  <c:v>-0.22184531900000001</c:v>
                </c:pt>
                <c:pt idx="2780">
                  <c:v>-0.223202171</c:v>
                </c:pt>
                <c:pt idx="2781">
                  <c:v>-0.222523745</c:v>
                </c:pt>
                <c:pt idx="2782">
                  <c:v>-0.222523745</c:v>
                </c:pt>
                <c:pt idx="2783">
                  <c:v>-0.222523745</c:v>
                </c:pt>
                <c:pt idx="2784">
                  <c:v>-0.21981004100000001</c:v>
                </c:pt>
                <c:pt idx="2785">
                  <c:v>-0.21981004100000001</c:v>
                </c:pt>
                <c:pt idx="2786">
                  <c:v>-0.219131615</c:v>
                </c:pt>
                <c:pt idx="2787">
                  <c:v>-0.22048846699999999</c:v>
                </c:pt>
                <c:pt idx="2788">
                  <c:v>-0.22048846699999999</c:v>
                </c:pt>
                <c:pt idx="2789">
                  <c:v>-0.219131615</c:v>
                </c:pt>
                <c:pt idx="2790">
                  <c:v>-0.21845318899999999</c:v>
                </c:pt>
                <c:pt idx="2791">
                  <c:v>-0.219131615</c:v>
                </c:pt>
                <c:pt idx="2792">
                  <c:v>-0.219131615</c:v>
                </c:pt>
                <c:pt idx="2793">
                  <c:v>-0.219131615</c:v>
                </c:pt>
                <c:pt idx="2794">
                  <c:v>-0.21845318899999999</c:v>
                </c:pt>
                <c:pt idx="2795">
                  <c:v>-0.219131615</c:v>
                </c:pt>
                <c:pt idx="2796">
                  <c:v>-0.219131615</c:v>
                </c:pt>
                <c:pt idx="2797">
                  <c:v>-0.219131615</c:v>
                </c:pt>
                <c:pt idx="2798">
                  <c:v>-0.219131615</c:v>
                </c:pt>
                <c:pt idx="2799">
                  <c:v>-0.21845318899999999</c:v>
                </c:pt>
                <c:pt idx="2800">
                  <c:v>-0.219131615</c:v>
                </c:pt>
                <c:pt idx="2801">
                  <c:v>-0.21981004100000001</c:v>
                </c:pt>
                <c:pt idx="2802">
                  <c:v>-0.21845318899999999</c:v>
                </c:pt>
                <c:pt idx="2803">
                  <c:v>-0.21845318899999999</c:v>
                </c:pt>
                <c:pt idx="2804">
                  <c:v>-0.21777476300000001</c:v>
                </c:pt>
                <c:pt idx="2805">
                  <c:v>-0.219131615</c:v>
                </c:pt>
                <c:pt idx="2806">
                  <c:v>-0.22184531900000001</c:v>
                </c:pt>
                <c:pt idx="2807">
                  <c:v>-0.22048846699999999</c:v>
                </c:pt>
                <c:pt idx="2808">
                  <c:v>-0.21981004100000001</c:v>
                </c:pt>
                <c:pt idx="2809">
                  <c:v>-0.219131615</c:v>
                </c:pt>
                <c:pt idx="2810">
                  <c:v>-0.22184531900000001</c:v>
                </c:pt>
                <c:pt idx="2811">
                  <c:v>-0.22184531900000001</c:v>
                </c:pt>
                <c:pt idx="2812">
                  <c:v>-0.22184531900000001</c:v>
                </c:pt>
                <c:pt idx="2813">
                  <c:v>-0.222523745</c:v>
                </c:pt>
                <c:pt idx="2814">
                  <c:v>-0.221166893</c:v>
                </c:pt>
                <c:pt idx="2815">
                  <c:v>-0.22184531900000001</c:v>
                </c:pt>
                <c:pt idx="2816">
                  <c:v>-0.222523745</c:v>
                </c:pt>
                <c:pt idx="2817">
                  <c:v>-0.21981004100000001</c:v>
                </c:pt>
                <c:pt idx="2818">
                  <c:v>-0.22048846699999999</c:v>
                </c:pt>
                <c:pt idx="2819">
                  <c:v>-0.221166893</c:v>
                </c:pt>
                <c:pt idx="2820">
                  <c:v>-0.221166893</c:v>
                </c:pt>
                <c:pt idx="2821">
                  <c:v>-0.22048846699999999</c:v>
                </c:pt>
                <c:pt idx="2822">
                  <c:v>-0.221166893</c:v>
                </c:pt>
                <c:pt idx="2823">
                  <c:v>-0.221166893</c:v>
                </c:pt>
                <c:pt idx="2824">
                  <c:v>-0.222523745</c:v>
                </c:pt>
                <c:pt idx="2825">
                  <c:v>-0.224559023</c:v>
                </c:pt>
                <c:pt idx="2826">
                  <c:v>-0.224559023</c:v>
                </c:pt>
                <c:pt idx="2827">
                  <c:v>-0.223202171</c:v>
                </c:pt>
                <c:pt idx="2828">
                  <c:v>-0.223202171</c:v>
                </c:pt>
                <c:pt idx="2829">
                  <c:v>-0.222523745</c:v>
                </c:pt>
                <c:pt idx="2830">
                  <c:v>-0.21981004100000001</c:v>
                </c:pt>
                <c:pt idx="2831">
                  <c:v>-0.21981004100000001</c:v>
                </c:pt>
                <c:pt idx="2832">
                  <c:v>-0.21845318899999999</c:v>
                </c:pt>
                <c:pt idx="2833">
                  <c:v>-0.219131615</c:v>
                </c:pt>
                <c:pt idx="2834">
                  <c:v>-0.21845318899999999</c:v>
                </c:pt>
                <c:pt idx="2835">
                  <c:v>-0.21641790999999999</c:v>
                </c:pt>
                <c:pt idx="2836">
                  <c:v>-0.21641790999999999</c:v>
                </c:pt>
                <c:pt idx="2837">
                  <c:v>-0.21641790999999999</c:v>
                </c:pt>
                <c:pt idx="2838">
                  <c:v>-0.21777476300000001</c:v>
                </c:pt>
                <c:pt idx="2839">
                  <c:v>-0.21845318899999999</c:v>
                </c:pt>
                <c:pt idx="2840">
                  <c:v>-0.219131615</c:v>
                </c:pt>
                <c:pt idx="2841">
                  <c:v>-0.221166893</c:v>
                </c:pt>
                <c:pt idx="2842">
                  <c:v>-0.22184531900000001</c:v>
                </c:pt>
                <c:pt idx="2843">
                  <c:v>-0.221166893</c:v>
                </c:pt>
                <c:pt idx="2844">
                  <c:v>-0.221166893</c:v>
                </c:pt>
                <c:pt idx="2845">
                  <c:v>-0.221166893</c:v>
                </c:pt>
                <c:pt idx="2846">
                  <c:v>-0.221166893</c:v>
                </c:pt>
                <c:pt idx="2847">
                  <c:v>-0.221166893</c:v>
                </c:pt>
                <c:pt idx="2848">
                  <c:v>-0.22048846699999999</c:v>
                </c:pt>
                <c:pt idx="2849">
                  <c:v>-0.22048846699999999</c:v>
                </c:pt>
                <c:pt idx="2850">
                  <c:v>-0.221166893</c:v>
                </c:pt>
                <c:pt idx="2851">
                  <c:v>-0.221166893</c:v>
                </c:pt>
                <c:pt idx="2852">
                  <c:v>-0.221166893</c:v>
                </c:pt>
                <c:pt idx="2853">
                  <c:v>-0.22048846699999999</c:v>
                </c:pt>
                <c:pt idx="2854">
                  <c:v>-0.22048846699999999</c:v>
                </c:pt>
                <c:pt idx="2855">
                  <c:v>-0.22048846699999999</c:v>
                </c:pt>
                <c:pt idx="2856">
                  <c:v>-0.22048846699999999</c:v>
                </c:pt>
                <c:pt idx="2857">
                  <c:v>-0.22048846699999999</c:v>
                </c:pt>
                <c:pt idx="2858">
                  <c:v>-0.21981004100000001</c:v>
                </c:pt>
                <c:pt idx="2859">
                  <c:v>-0.217096336</c:v>
                </c:pt>
                <c:pt idx="2860">
                  <c:v>-0.21777476300000001</c:v>
                </c:pt>
                <c:pt idx="2861">
                  <c:v>-0.21777476300000001</c:v>
                </c:pt>
                <c:pt idx="2862">
                  <c:v>-0.21777476300000001</c:v>
                </c:pt>
                <c:pt idx="2863">
                  <c:v>-0.21845318899999999</c:v>
                </c:pt>
                <c:pt idx="2864">
                  <c:v>-0.219131615</c:v>
                </c:pt>
                <c:pt idx="2865">
                  <c:v>-0.21981004100000001</c:v>
                </c:pt>
                <c:pt idx="2866">
                  <c:v>-0.22048846699999999</c:v>
                </c:pt>
                <c:pt idx="2867">
                  <c:v>-0.22184531900000001</c:v>
                </c:pt>
                <c:pt idx="2868">
                  <c:v>-0.223202171</c:v>
                </c:pt>
                <c:pt idx="2869">
                  <c:v>-0.222523745</c:v>
                </c:pt>
                <c:pt idx="2870">
                  <c:v>-0.22523744900000001</c:v>
                </c:pt>
                <c:pt idx="2871">
                  <c:v>-0.22388059699999999</c:v>
                </c:pt>
                <c:pt idx="2872">
                  <c:v>-0.224559023</c:v>
                </c:pt>
                <c:pt idx="2873">
                  <c:v>-0.224559023</c:v>
                </c:pt>
                <c:pt idx="2874">
                  <c:v>-0.22388059699999999</c:v>
                </c:pt>
                <c:pt idx="2875">
                  <c:v>-0.223202171</c:v>
                </c:pt>
                <c:pt idx="2876">
                  <c:v>-0.222523745</c:v>
                </c:pt>
                <c:pt idx="2877">
                  <c:v>-0.22184531900000001</c:v>
                </c:pt>
                <c:pt idx="2878">
                  <c:v>-0.22184531900000001</c:v>
                </c:pt>
                <c:pt idx="2879">
                  <c:v>-0.22184531900000001</c:v>
                </c:pt>
                <c:pt idx="2880">
                  <c:v>-0.222523745</c:v>
                </c:pt>
                <c:pt idx="2881">
                  <c:v>-0.222523745</c:v>
                </c:pt>
                <c:pt idx="2882">
                  <c:v>-0.22184531900000001</c:v>
                </c:pt>
                <c:pt idx="2883">
                  <c:v>-0.22184531900000001</c:v>
                </c:pt>
                <c:pt idx="2884">
                  <c:v>-0.22184531900000001</c:v>
                </c:pt>
                <c:pt idx="2885">
                  <c:v>-0.22184531900000001</c:v>
                </c:pt>
                <c:pt idx="2886">
                  <c:v>-0.221166893</c:v>
                </c:pt>
                <c:pt idx="2887">
                  <c:v>-0.221166893</c:v>
                </c:pt>
                <c:pt idx="2888">
                  <c:v>-0.21981004100000001</c:v>
                </c:pt>
                <c:pt idx="2889">
                  <c:v>-0.219131615</c:v>
                </c:pt>
                <c:pt idx="2890">
                  <c:v>-0.21777476300000001</c:v>
                </c:pt>
                <c:pt idx="2891">
                  <c:v>-0.21845318899999999</c:v>
                </c:pt>
                <c:pt idx="2892">
                  <c:v>-0.219131615</c:v>
                </c:pt>
                <c:pt idx="2893">
                  <c:v>-0.219131615</c:v>
                </c:pt>
                <c:pt idx="2894">
                  <c:v>-0.21845318899999999</c:v>
                </c:pt>
                <c:pt idx="2895">
                  <c:v>-0.21845318899999999</c:v>
                </c:pt>
                <c:pt idx="2896">
                  <c:v>-0.21981004100000001</c:v>
                </c:pt>
                <c:pt idx="2897">
                  <c:v>-0.22048846699999999</c:v>
                </c:pt>
                <c:pt idx="2898">
                  <c:v>-0.219131615</c:v>
                </c:pt>
                <c:pt idx="2899">
                  <c:v>-0.219131615</c:v>
                </c:pt>
                <c:pt idx="2900">
                  <c:v>-0.219131615</c:v>
                </c:pt>
                <c:pt idx="2901">
                  <c:v>-0.22048846699999999</c:v>
                </c:pt>
                <c:pt idx="2902">
                  <c:v>-0.21981004100000001</c:v>
                </c:pt>
                <c:pt idx="2903">
                  <c:v>-0.219131615</c:v>
                </c:pt>
                <c:pt idx="2904">
                  <c:v>-0.219131615</c:v>
                </c:pt>
                <c:pt idx="2905">
                  <c:v>-0.22048846699999999</c:v>
                </c:pt>
                <c:pt idx="2906">
                  <c:v>-0.22048846699999999</c:v>
                </c:pt>
                <c:pt idx="2907">
                  <c:v>-0.21981004100000001</c:v>
                </c:pt>
                <c:pt idx="2908">
                  <c:v>-0.22048846699999999</c:v>
                </c:pt>
                <c:pt idx="2909">
                  <c:v>-0.221166893</c:v>
                </c:pt>
                <c:pt idx="2910">
                  <c:v>-0.22048846699999999</c:v>
                </c:pt>
                <c:pt idx="2911">
                  <c:v>-0.21981004100000001</c:v>
                </c:pt>
                <c:pt idx="2912">
                  <c:v>-0.219131615</c:v>
                </c:pt>
                <c:pt idx="2913">
                  <c:v>-0.219131615</c:v>
                </c:pt>
                <c:pt idx="2914">
                  <c:v>-0.21981004100000001</c:v>
                </c:pt>
                <c:pt idx="2915">
                  <c:v>-0.219131615</c:v>
                </c:pt>
                <c:pt idx="2916">
                  <c:v>-0.21777476300000001</c:v>
                </c:pt>
                <c:pt idx="2917">
                  <c:v>-0.21845318899999999</c:v>
                </c:pt>
                <c:pt idx="2918">
                  <c:v>-0.21845318899999999</c:v>
                </c:pt>
                <c:pt idx="2919">
                  <c:v>-0.21845318899999999</c:v>
                </c:pt>
                <c:pt idx="2920">
                  <c:v>-0.219131615</c:v>
                </c:pt>
                <c:pt idx="2921">
                  <c:v>-0.219131615</c:v>
                </c:pt>
                <c:pt idx="2922">
                  <c:v>-0.219131615</c:v>
                </c:pt>
                <c:pt idx="2923">
                  <c:v>-0.21641790999999999</c:v>
                </c:pt>
                <c:pt idx="2924">
                  <c:v>-0.217096336</c:v>
                </c:pt>
                <c:pt idx="2925">
                  <c:v>-0.217096336</c:v>
                </c:pt>
                <c:pt idx="2926">
                  <c:v>-0.21845318899999999</c:v>
                </c:pt>
                <c:pt idx="2927">
                  <c:v>-0.21777476300000001</c:v>
                </c:pt>
                <c:pt idx="2928">
                  <c:v>-0.21777476300000001</c:v>
                </c:pt>
                <c:pt idx="2929">
                  <c:v>-0.217096336</c:v>
                </c:pt>
                <c:pt idx="2930">
                  <c:v>-0.217096336</c:v>
                </c:pt>
                <c:pt idx="2931">
                  <c:v>-0.219131615</c:v>
                </c:pt>
                <c:pt idx="2932">
                  <c:v>-0.219131615</c:v>
                </c:pt>
                <c:pt idx="2933">
                  <c:v>-0.219131615</c:v>
                </c:pt>
                <c:pt idx="2934">
                  <c:v>-0.22048846699999999</c:v>
                </c:pt>
                <c:pt idx="2935">
                  <c:v>-0.221166893</c:v>
                </c:pt>
                <c:pt idx="2936">
                  <c:v>-0.22184531900000001</c:v>
                </c:pt>
                <c:pt idx="2937">
                  <c:v>-0.22048846699999999</c:v>
                </c:pt>
                <c:pt idx="2938">
                  <c:v>-0.22048846699999999</c:v>
                </c:pt>
                <c:pt idx="2939">
                  <c:v>-0.22048846699999999</c:v>
                </c:pt>
                <c:pt idx="2940">
                  <c:v>-0.22048846699999999</c:v>
                </c:pt>
                <c:pt idx="2941">
                  <c:v>-0.21981004100000001</c:v>
                </c:pt>
                <c:pt idx="2942">
                  <c:v>-0.21845318899999999</c:v>
                </c:pt>
                <c:pt idx="2943">
                  <c:v>-0.219131615</c:v>
                </c:pt>
                <c:pt idx="2944">
                  <c:v>-0.219131615</c:v>
                </c:pt>
                <c:pt idx="2945">
                  <c:v>-0.219131615</c:v>
                </c:pt>
                <c:pt idx="2946">
                  <c:v>-0.21777476300000001</c:v>
                </c:pt>
                <c:pt idx="2947">
                  <c:v>-0.21641790999999999</c:v>
                </c:pt>
                <c:pt idx="2948">
                  <c:v>-0.217096336</c:v>
                </c:pt>
                <c:pt idx="2949">
                  <c:v>-0.21777476300000001</c:v>
                </c:pt>
                <c:pt idx="2950">
                  <c:v>-0.21777476300000001</c:v>
                </c:pt>
                <c:pt idx="2951">
                  <c:v>-0.217096336</c:v>
                </c:pt>
                <c:pt idx="2952">
                  <c:v>-0.21641790999999999</c:v>
                </c:pt>
                <c:pt idx="2953">
                  <c:v>-0.21641790999999999</c:v>
                </c:pt>
                <c:pt idx="2954">
                  <c:v>-0.21641790999999999</c:v>
                </c:pt>
                <c:pt idx="2955">
                  <c:v>-0.217096336</c:v>
                </c:pt>
                <c:pt idx="2956">
                  <c:v>-0.21777476300000001</c:v>
                </c:pt>
                <c:pt idx="2957">
                  <c:v>-0.21641790999999999</c:v>
                </c:pt>
                <c:pt idx="2958">
                  <c:v>-0.21641790999999999</c:v>
                </c:pt>
                <c:pt idx="2959">
                  <c:v>-0.21845318899999999</c:v>
                </c:pt>
                <c:pt idx="2960">
                  <c:v>-0.217096336</c:v>
                </c:pt>
                <c:pt idx="2961">
                  <c:v>-0.217096336</c:v>
                </c:pt>
                <c:pt idx="2962">
                  <c:v>-0.21845318899999999</c:v>
                </c:pt>
                <c:pt idx="2963">
                  <c:v>-0.21981004100000001</c:v>
                </c:pt>
                <c:pt idx="2964">
                  <c:v>-0.219131615</c:v>
                </c:pt>
                <c:pt idx="2965">
                  <c:v>-0.21981004100000001</c:v>
                </c:pt>
                <c:pt idx="2966">
                  <c:v>-0.21845318899999999</c:v>
                </c:pt>
                <c:pt idx="2967">
                  <c:v>-0.219131615</c:v>
                </c:pt>
                <c:pt idx="2968">
                  <c:v>-0.21981004100000001</c:v>
                </c:pt>
                <c:pt idx="2969">
                  <c:v>-0.219131615</c:v>
                </c:pt>
                <c:pt idx="2970">
                  <c:v>-0.21777476300000001</c:v>
                </c:pt>
                <c:pt idx="2971">
                  <c:v>-0.219131615</c:v>
                </c:pt>
                <c:pt idx="2972">
                  <c:v>-0.21981004100000001</c:v>
                </c:pt>
                <c:pt idx="2973">
                  <c:v>-0.21845318899999999</c:v>
                </c:pt>
                <c:pt idx="2974">
                  <c:v>-0.21641790999999999</c:v>
                </c:pt>
                <c:pt idx="2975">
                  <c:v>-0.217096336</c:v>
                </c:pt>
                <c:pt idx="2976">
                  <c:v>-0.217096336</c:v>
                </c:pt>
                <c:pt idx="2977">
                  <c:v>-0.21845318899999999</c:v>
                </c:pt>
                <c:pt idx="2978">
                  <c:v>-0.21845318899999999</c:v>
                </c:pt>
                <c:pt idx="2979">
                  <c:v>-0.21845318899999999</c:v>
                </c:pt>
                <c:pt idx="2980">
                  <c:v>-0.219131615</c:v>
                </c:pt>
                <c:pt idx="2981">
                  <c:v>-0.219131615</c:v>
                </c:pt>
                <c:pt idx="2982">
                  <c:v>-0.21845318899999999</c:v>
                </c:pt>
                <c:pt idx="2983">
                  <c:v>-0.21777476300000001</c:v>
                </c:pt>
                <c:pt idx="2984">
                  <c:v>-0.219131615</c:v>
                </c:pt>
                <c:pt idx="2985">
                  <c:v>-0.21981004100000001</c:v>
                </c:pt>
                <c:pt idx="2986">
                  <c:v>-0.21981004100000001</c:v>
                </c:pt>
                <c:pt idx="2987">
                  <c:v>-0.22048846699999999</c:v>
                </c:pt>
                <c:pt idx="2988">
                  <c:v>-0.22048846699999999</c:v>
                </c:pt>
                <c:pt idx="2989">
                  <c:v>-0.221166893</c:v>
                </c:pt>
                <c:pt idx="2990">
                  <c:v>-0.22184531900000001</c:v>
                </c:pt>
                <c:pt idx="2991">
                  <c:v>-0.222523745</c:v>
                </c:pt>
                <c:pt idx="2992">
                  <c:v>-0.221166893</c:v>
                </c:pt>
                <c:pt idx="2993">
                  <c:v>-0.221166893</c:v>
                </c:pt>
                <c:pt idx="2994">
                  <c:v>-0.221166893</c:v>
                </c:pt>
                <c:pt idx="2995">
                  <c:v>-0.22048846699999999</c:v>
                </c:pt>
                <c:pt idx="2996">
                  <c:v>-0.22048846699999999</c:v>
                </c:pt>
                <c:pt idx="2997">
                  <c:v>-0.21845318899999999</c:v>
                </c:pt>
                <c:pt idx="2998">
                  <c:v>-0.217096336</c:v>
                </c:pt>
                <c:pt idx="2999">
                  <c:v>-0.215061058</c:v>
                </c:pt>
                <c:pt idx="3000">
                  <c:v>-0.215061058</c:v>
                </c:pt>
                <c:pt idx="3001">
                  <c:v>-0.21641790999999999</c:v>
                </c:pt>
                <c:pt idx="3002">
                  <c:v>-0.21641790999999999</c:v>
                </c:pt>
                <c:pt idx="3003">
                  <c:v>-0.21641790999999999</c:v>
                </c:pt>
                <c:pt idx="3004">
                  <c:v>-0.21573948400000001</c:v>
                </c:pt>
                <c:pt idx="3005">
                  <c:v>-0.21573948400000001</c:v>
                </c:pt>
                <c:pt idx="3006">
                  <c:v>-0.21641790999999999</c:v>
                </c:pt>
                <c:pt idx="3007">
                  <c:v>-0.217096336</c:v>
                </c:pt>
                <c:pt idx="3008">
                  <c:v>-0.21777476300000001</c:v>
                </c:pt>
                <c:pt idx="3009">
                  <c:v>-0.21777476300000001</c:v>
                </c:pt>
                <c:pt idx="3010">
                  <c:v>-0.21845318899999999</c:v>
                </c:pt>
                <c:pt idx="3011">
                  <c:v>-0.21777476300000001</c:v>
                </c:pt>
                <c:pt idx="3012">
                  <c:v>-0.217096336</c:v>
                </c:pt>
                <c:pt idx="3013">
                  <c:v>-0.21573948400000001</c:v>
                </c:pt>
                <c:pt idx="3014">
                  <c:v>-0.21573948400000001</c:v>
                </c:pt>
                <c:pt idx="3015">
                  <c:v>-0.21573948400000001</c:v>
                </c:pt>
                <c:pt idx="3016">
                  <c:v>-0.215061058</c:v>
                </c:pt>
                <c:pt idx="3017">
                  <c:v>-0.215061058</c:v>
                </c:pt>
                <c:pt idx="3018">
                  <c:v>-0.215061058</c:v>
                </c:pt>
                <c:pt idx="3019">
                  <c:v>-0.21573948400000001</c:v>
                </c:pt>
                <c:pt idx="3020">
                  <c:v>-0.21438263199999999</c:v>
                </c:pt>
                <c:pt idx="3021">
                  <c:v>-0.215061058</c:v>
                </c:pt>
                <c:pt idx="3022">
                  <c:v>-0.215061058</c:v>
                </c:pt>
                <c:pt idx="3023">
                  <c:v>-0.215061058</c:v>
                </c:pt>
                <c:pt idx="3024">
                  <c:v>-0.21573948400000001</c:v>
                </c:pt>
                <c:pt idx="3025">
                  <c:v>-0.21573948400000001</c:v>
                </c:pt>
                <c:pt idx="3026">
                  <c:v>-0.21573948400000001</c:v>
                </c:pt>
                <c:pt idx="3027">
                  <c:v>-0.215061058</c:v>
                </c:pt>
                <c:pt idx="3028">
                  <c:v>-0.21573948400000001</c:v>
                </c:pt>
                <c:pt idx="3029">
                  <c:v>-0.21573948400000001</c:v>
                </c:pt>
                <c:pt idx="3030">
                  <c:v>-0.217096336</c:v>
                </c:pt>
                <c:pt idx="3031">
                  <c:v>-0.21845318899999999</c:v>
                </c:pt>
                <c:pt idx="3032">
                  <c:v>-0.21777476300000001</c:v>
                </c:pt>
                <c:pt idx="3033">
                  <c:v>-0.21845318899999999</c:v>
                </c:pt>
                <c:pt idx="3034">
                  <c:v>-0.21845318899999999</c:v>
                </c:pt>
                <c:pt idx="3035">
                  <c:v>-0.21845318899999999</c:v>
                </c:pt>
                <c:pt idx="3036">
                  <c:v>-0.21845318899999999</c:v>
                </c:pt>
                <c:pt idx="3037">
                  <c:v>-0.22048846699999999</c:v>
                </c:pt>
                <c:pt idx="3038">
                  <c:v>-0.21981004100000001</c:v>
                </c:pt>
                <c:pt idx="3039">
                  <c:v>-0.219131615</c:v>
                </c:pt>
                <c:pt idx="3040">
                  <c:v>-0.21981004100000001</c:v>
                </c:pt>
                <c:pt idx="3041">
                  <c:v>-0.21845318899999999</c:v>
                </c:pt>
                <c:pt idx="3042">
                  <c:v>-0.21777476300000001</c:v>
                </c:pt>
                <c:pt idx="3043">
                  <c:v>-0.219131615</c:v>
                </c:pt>
                <c:pt idx="3044">
                  <c:v>-0.217096336</c:v>
                </c:pt>
                <c:pt idx="3045">
                  <c:v>-0.217096336</c:v>
                </c:pt>
                <c:pt idx="3046">
                  <c:v>-0.217096336</c:v>
                </c:pt>
                <c:pt idx="3047">
                  <c:v>-0.21845318899999999</c:v>
                </c:pt>
                <c:pt idx="3048">
                  <c:v>-0.21641790999999999</c:v>
                </c:pt>
                <c:pt idx="3049">
                  <c:v>-0.217096336</c:v>
                </c:pt>
                <c:pt idx="3050">
                  <c:v>-0.21573948400000001</c:v>
                </c:pt>
                <c:pt idx="3051">
                  <c:v>-0.21573948400000001</c:v>
                </c:pt>
                <c:pt idx="3052">
                  <c:v>-0.21573948400000001</c:v>
                </c:pt>
                <c:pt idx="3053">
                  <c:v>-0.217096336</c:v>
                </c:pt>
                <c:pt idx="3054">
                  <c:v>-0.21641790999999999</c:v>
                </c:pt>
                <c:pt idx="3055">
                  <c:v>-0.21777476300000001</c:v>
                </c:pt>
                <c:pt idx="3056">
                  <c:v>-0.217096336</c:v>
                </c:pt>
                <c:pt idx="3057">
                  <c:v>-0.217096336</c:v>
                </c:pt>
                <c:pt idx="3058">
                  <c:v>-0.217096336</c:v>
                </c:pt>
                <c:pt idx="3059">
                  <c:v>-0.21641790999999999</c:v>
                </c:pt>
                <c:pt idx="3060">
                  <c:v>-0.21641790999999999</c:v>
                </c:pt>
                <c:pt idx="3061">
                  <c:v>-0.21641790999999999</c:v>
                </c:pt>
                <c:pt idx="3062">
                  <c:v>-0.21641790999999999</c:v>
                </c:pt>
                <c:pt idx="3063">
                  <c:v>-0.21641790999999999</c:v>
                </c:pt>
                <c:pt idx="3064">
                  <c:v>-0.21573948400000001</c:v>
                </c:pt>
                <c:pt idx="3065">
                  <c:v>-0.21641790999999999</c:v>
                </c:pt>
                <c:pt idx="3066">
                  <c:v>-0.215061058</c:v>
                </c:pt>
                <c:pt idx="3067">
                  <c:v>-0.21573948400000001</c:v>
                </c:pt>
                <c:pt idx="3068">
                  <c:v>-0.21641790999999999</c:v>
                </c:pt>
                <c:pt idx="3069">
                  <c:v>-0.21641790999999999</c:v>
                </c:pt>
                <c:pt idx="3070">
                  <c:v>-0.21777476300000001</c:v>
                </c:pt>
                <c:pt idx="3071">
                  <c:v>-0.21777476300000001</c:v>
                </c:pt>
                <c:pt idx="3072">
                  <c:v>-0.217096336</c:v>
                </c:pt>
                <c:pt idx="3073">
                  <c:v>-0.21641790999999999</c:v>
                </c:pt>
                <c:pt idx="3074">
                  <c:v>-0.215061058</c:v>
                </c:pt>
                <c:pt idx="3075">
                  <c:v>-0.215061058</c:v>
                </c:pt>
                <c:pt idx="3076">
                  <c:v>-0.21438263199999999</c:v>
                </c:pt>
                <c:pt idx="3077">
                  <c:v>-0.21438263199999999</c:v>
                </c:pt>
                <c:pt idx="3078">
                  <c:v>-0.21370420600000001</c:v>
                </c:pt>
                <c:pt idx="3079">
                  <c:v>-0.21370420600000001</c:v>
                </c:pt>
                <c:pt idx="3080">
                  <c:v>-0.21302578</c:v>
                </c:pt>
                <c:pt idx="3081">
                  <c:v>-0.21438263199999999</c:v>
                </c:pt>
                <c:pt idx="3082">
                  <c:v>-0.215061058</c:v>
                </c:pt>
                <c:pt idx="3083">
                  <c:v>-0.21641790999999999</c:v>
                </c:pt>
                <c:pt idx="3084">
                  <c:v>-0.21641790999999999</c:v>
                </c:pt>
                <c:pt idx="3085">
                  <c:v>-0.21641790999999999</c:v>
                </c:pt>
                <c:pt idx="3086">
                  <c:v>-0.217096336</c:v>
                </c:pt>
                <c:pt idx="3087">
                  <c:v>-0.217096336</c:v>
                </c:pt>
                <c:pt idx="3088">
                  <c:v>-0.21845318899999999</c:v>
                </c:pt>
                <c:pt idx="3089">
                  <c:v>-0.21777476300000001</c:v>
                </c:pt>
                <c:pt idx="3090">
                  <c:v>-0.217096336</c:v>
                </c:pt>
                <c:pt idx="3091">
                  <c:v>-0.217096336</c:v>
                </c:pt>
                <c:pt idx="3092">
                  <c:v>-0.21641790999999999</c:v>
                </c:pt>
                <c:pt idx="3093">
                  <c:v>-0.21641790999999999</c:v>
                </c:pt>
                <c:pt idx="3094">
                  <c:v>-0.215061058</c:v>
                </c:pt>
                <c:pt idx="3095">
                  <c:v>-0.21573948400000001</c:v>
                </c:pt>
                <c:pt idx="3096">
                  <c:v>-0.21573948400000001</c:v>
                </c:pt>
                <c:pt idx="3097">
                  <c:v>-0.21573948400000001</c:v>
                </c:pt>
                <c:pt idx="3098">
                  <c:v>-0.21641790999999999</c:v>
                </c:pt>
                <c:pt idx="3099">
                  <c:v>-0.21573948400000001</c:v>
                </c:pt>
                <c:pt idx="3100">
                  <c:v>-0.217096336</c:v>
                </c:pt>
                <c:pt idx="3101">
                  <c:v>-0.21777476300000001</c:v>
                </c:pt>
                <c:pt idx="3102">
                  <c:v>-0.21641790999999999</c:v>
                </c:pt>
                <c:pt idx="3103">
                  <c:v>-0.21438263199999999</c:v>
                </c:pt>
                <c:pt idx="3104">
                  <c:v>-0.21370420600000001</c:v>
                </c:pt>
                <c:pt idx="3105">
                  <c:v>-0.215061058</c:v>
                </c:pt>
                <c:pt idx="3106">
                  <c:v>-0.21438263199999999</c:v>
                </c:pt>
                <c:pt idx="3107">
                  <c:v>-0.215061058</c:v>
                </c:pt>
                <c:pt idx="3108">
                  <c:v>-0.21166892800000001</c:v>
                </c:pt>
                <c:pt idx="3109">
                  <c:v>-0.210990502</c:v>
                </c:pt>
                <c:pt idx="3110">
                  <c:v>-0.21777476300000001</c:v>
                </c:pt>
                <c:pt idx="3111">
                  <c:v>-0.217096336</c:v>
                </c:pt>
                <c:pt idx="3112">
                  <c:v>-0.217096336</c:v>
                </c:pt>
                <c:pt idx="3113">
                  <c:v>-0.21845318899999999</c:v>
                </c:pt>
                <c:pt idx="3114">
                  <c:v>-0.21981004100000001</c:v>
                </c:pt>
                <c:pt idx="3115">
                  <c:v>-0.22048846699999999</c:v>
                </c:pt>
                <c:pt idx="3116">
                  <c:v>-0.22048846699999999</c:v>
                </c:pt>
                <c:pt idx="3117">
                  <c:v>-0.21981004100000001</c:v>
                </c:pt>
                <c:pt idx="3118">
                  <c:v>-0.221166893</c:v>
                </c:pt>
                <c:pt idx="3119">
                  <c:v>-0.222523745</c:v>
                </c:pt>
                <c:pt idx="3120">
                  <c:v>-0.221166893</c:v>
                </c:pt>
                <c:pt idx="3121">
                  <c:v>-0.215061058</c:v>
                </c:pt>
                <c:pt idx="3122">
                  <c:v>-0.215061058</c:v>
                </c:pt>
                <c:pt idx="3123">
                  <c:v>-0.215061058</c:v>
                </c:pt>
                <c:pt idx="3124">
                  <c:v>-0.21573948400000001</c:v>
                </c:pt>
                <c:pt idx="3125">
                  <c:v>-0.21573948400000001</c:v>
                </c:pt>
                <c:pt idx="3126">
                  <c:v>-0.21573948400000001</c:v>
                </c:pt>
                <c:pt idx="3127">
                  <c:v>-0.21573948400000001</c:v>
                </c:pt>
                <c:pt idx="3128">
                  <c:v>-0.21641790999999999</c:v>
                </c:pt>
                <c:pt idx="3129">
                  <c:v>-0.21641790999999999</c:v>
                </c:pt>
                <c:pt idx="3130">
                  <c:v>-0.21845318899999999</c:v>
                </c:pt>
                <c:pt idx="3131">
                  <c:v>-0.21981004100000001</c:v>
                </c:pt>
                <c:pt idx="3132">
                  <c:v>-0.219131615</c:v>
                </c:pt>
                <c:pt idx="3133">
                  <c:v>-0.21981004100000001</c:v>
                </c:pt>
                <c:pt idx="3134">
                  <c:v>-0.21981004100000001</c:v>
                </c:pt>
                <c:pt idx="3135">
                  <c:v>-0.21981004100000001</c:v>
                </c:pt>
                <c:pt idx="3136">
                  <c:v>-0.21845318899999999</c:v>
                </c:pt>
                <c:pt idx="3137">
                  <c:v>-0.21845318899999999</c:v>
                </c:pt>
                <c:pt idx="3138">
                  <c:v>-0.219131615</c:v>
                </c:pt>
                <c:pt idx="3139">
                  <c:v>-0.219131615</c:v>
                </c:pt>
                <c:pt idx="3140">
                  <c:v>-0.21777476300000001</c:v>
                </c:pt>
                <c:pt idx="3141">
                  <c:v>-0.217096336</c:v>
                </c:pt>
                <c:pt idx="3142">
                  <c:v>-0.215061058</c:v>
                </c:pt>
                <c:pt idx="3143">
                  <c:v>-0.21438263199999999</c:v>
                </c:pt>
                <c:pt idx="3144">
                  <c:v>-0.21370420600000001</c:v>
                </c:pt>
                <c:pt idx="3145">
                  <c:v>-0.21370420600000001</c:v>
                </c:pt>
                <c:pt idx="3146">
                  <c:v>-0.21370420600000001</c:v>
                </c:pt>
                <c:pt idx="3147">
                  <c:v>-0.21438263199999999</c:v>
                </c:pt>
                <c:pt idx="3148">
                  <c:v>-0.21370420600000001</c:v>
                </c:pt>
                <c:pt idx="3149">
                  <c:v>-0.21234735399999999</c:v>
                </c:pt>
                <c:pt idx="3150">
                  <c:v>-0.21234735399999999</c:v>
                </c:pt>
                <c:pt idx="3151">
                  <c:v>-0.21370420600000001</c:v>
                </c:pt>
                <c:pt idx="3152">
                  <c:v>-0.21302578</c:v>
                </c:pt>
                <c:pt idx="3153">
                  <c:v>-0.21573948400000001</c:v>
                </c:pt>
                <c:pt idx="3154">
                  <c:v>-0.21573948400000001</c:v>
                </c:pt>
                <c:pt idx="3155">
                  <c:v>-0.21573948400000001</c:v>
                </c:pt>
                <c:pt idx="3156">
                  <c:v>-0.21438263199999999</c:v>
                </c:pt>
                <c:pt idx="3157">
                  <c:v>-0.21370420600000001</c:v>
                </c:pt>
                <c:pt idx="3158">
                  <c:v>-0.215061058</c:v>
                </c:pt>
                <c:pt idx="3159">
                  <c:v>-0.215061058</c:v>
                </c:pt>
                <c:pt idx="3160">
                  <c:v>-0.21573948400000001</c:v>
                </c:pt>
                <c:pt idx="3161">
                  <c:v>-0.217096336</c:v>
                </c:pt>
                <c:pt idx="3162">
                  <c:v>-0.21641790999999999</c:v>
                </c:pt>
                <c:pt idx="3163">
                  <c:v>-0.217096336</c:v>
                </c:pt>
                <c:pt idx="3164">
                  <c:v>-0.215061058</c:v>
                </c:pt>
                <c:pt idx="3165">
                  <c:v>-0.215061058</c:v>
                </c:pt>
                <c:pt idx="3166">
                  <c:v>-0.21438263199999999</c:v>
                </c:pt>
                <c:pt idx="3167">
                  <c:v>-0.215061058</c:v>
                </c:pt>
                <c:pt idx="3168">
                  <c:v>-0.215061058</c:v>
                </c:pt>
                <c:pt idx="3169">
                  <c:v>-0.21573948400000001</c:v>
                </c:pt>
                <c:pt idx="3170">
                  <c:v>-0.21573948400000001</c:v>
                </c:pt>
                <c:pt idx="3171">
                  <c:v>-0.215061058</c:v>
                </c:pt>
                <c:pt idx="3172">
                  <c:v>-0.21302578</c:v>
                </c:pt>
                <c:pt idx="3173">
                  <c:v>-0.21302578</c:v>
                </c:pt>
                <c:pt idx="3174">
                  <c:v>-0.21438263199999999</c:v>
                </c:pt>
                <c:pt idx="3175">
                  <c:v>-0.21573948400000001</c:v>
                </c:pt>
                <c:pt idx="3176">
                  <c:v>-0.21641790999999999</c:v>
                </c:pt>
                <c:pt idx="3177">
                  <c:v>-0.21641790999999999</c:v>
                </c:pt>
                <c:pt idx="3178">
                  <c:v>-0.21777476300000001</c:v>
                </c:pt>
                <c:pt idx="3179">
                  <c:v>-0.21845318899999999</c:v>
                </c:pt>
                <c:pt idx="3180">
                  <c:v>-0.21777476300000001</c:v>
                </c:pt>
                <c:pt idx="3181">
                  <c:v>-0.21845318899999999</c:v>
                </c:pt>
                <c:pt idx="3182">
                  <c:v>-0.21845318899999999</c:v>
                </c:pt>
                <c:pt idx="3183">
                  <c:v>-0.219131615</c:v>
                </c:pt>
                <c:pt idx="3184">
                  <c:v>-0.219131615</c:v>
                </c:pt>
                <c:pt idx="3185">
                  <c:v>-0.21845318899999999</c:v>
                </c:pt>
                <c:pt idx="3186">
                  <c:v>-0.219131615</c:v>
                </c:pt>
                <c:pt idx="3187">
                  <c:v>-0.219131615</c:v>
                </c:pt>
                <c:pt idx="3188">
                  <c:v>-0.219131615</c:v>
                </c:pt>
                <c:pt idx="3189">
                  <c:v>-0.21777476300000001</c:v>
                </c:pt>
                <c:pt idx="3190">
                  <c:v>-0.217096336</c:v>
                </c:pt>
                <c:pt idx="3191">
                  <c:v>-0.217096336</c:v>
                </c:pt>
                <c:pt idx="3192">
                  <c:v>-0.217096336</c:v>
                </c:pt>
                <c:pt idx="3193">
                  <c:v>-0.217096336</c:v>
                </c:pt>
                <c:pt idx="3194">
                  <c:v>-0.21777476300000001</c:v>
                </c:pt>
                <c:pt idx="3195">
                  <c:v>-0.21777476300000001</c:v>
                </c:pt>
                <c:pt idx="3196">
                  <c:v>-0.21777476300000001</c:v>
                </c:pt>
                <c:pt idx="3197">
                  <c:v>-0.21777476300000001</c:v>
                </c:pt>
                <c:pt idx="3198">
                  <c:v>-0.217096336</c:v>
                </c:pt>
                <c:pt idx="3199">
                  <c:v>-0.21777476300000001</c:v>
                </c:pt>
                <c:pt idx="3200">
                  <c:v>-0.217096336</c:v>
                </c:pt>
                <c:pt idx="3201">
                  <c:v>-0.21641790999999999</c:v>
                </c:pt>
                <c:pt idx="3202">
                  <c:v>-0.21641790999999999</c:v>
                </c:pt>
                <c:pt idx="3203">
                  <c:v>-0.21641790999999999</c:v>
                </c:pt>
                <c:pt idx="3204">
                  <c:v>-0.217096336</c:v>
                </c:pt>
                <c:pt idx="3205">
                  <c:v>-0.215061058</c:v>
                </c:pt>
                <c:pt idx="3206">
                  <c:v>-0.21438263199999999</c:v>
                </c:pt>
                <c:pt idx="3207">
                  <c:v>-0.21370420600000001</c:v>
                </c:pt>
                <c:pt idx="3208">
                  <c:v>-0.21438263199999999</c:v>
                </c:pt>
                <c:pt idx="3209">
                  <c:v>-0.215061058</c:v>
                </c:pt>
                <c:pt idx="3210">
                  <c:v>-0.21438263199999999</c:v>
                </c:pt>
                <c:pt idx="3211">
                  <c:v>-0.215061058</c:v>
                </c:pt>
                <c:pt idx="3212">
                  <c:v>-0.215061058</c:v>
                </c:pt>
                <c:pt idx="3213">
                  <c:v>-0.21573948400000001</c:v>
                </c:pt>
                <c:pt idx="3214">
                  <c:v>-0.217096336</c:v>
                </c:pt>
                <c:pt idx="3215">
                  <c:v>-0.21777476300000001</c:v>
                </c:pt>
                <c:pt idx="3216">
                  <c:v>-0.21845318899999999</c:v>
                </c:pt>
                <c:pt idx="3217">
                  <c:v>-0.219131615</c:v>
                </c:pt>
                <c:pt idx="3218">
                  <c:v>-0.219131615</c:v>
                </c:pt>
                <c:pt idx="3219">
                  <c:v>-0.217096336</c:v>
                </c:pt>
                <c:pt idx="3220">
                  <c:v>-0.21573948400000001</c:v>
                </c:pt>
                <c:pt idx="3221">
                  <c:v>-0.21573948400000001</c:v>
                </c:pt>
                <c:pt idx="3222">
                  <c:v>-0.215061058</c:v>
                </c:pt>
                <c:pt idx="3223">
                  <c:v>-0.21573948400000001</c:v>
                </c:pt>
                <c:pt idx="3224">
                  <c:v>-0.215061058</c:v>
                </c:pt>
                <c:pt idx="3225">
                  <c:v>-0.21438263199999999</c:v>
                </c:pt>
                <c:pt idx="3226">
                  <c:v>-0.21370420600000001</c:v>
                </c:pt>
                <c:pt idx="3227">
                  <c:v>-0.21370420600000001</c:v>
                </c:pt>
                <c:pt idx="3228">
                  <c:v>-0.21302578</c:v>
                </c:pt>
                <c:pt idx="3229">
                  <c:v>-0.21370420600000001</c:v>
                </c:pt>
                <c:pt idx="3230">
                  <c:v>-0.215061058</c:v>
                </c:pt>
                <c:pt idx="3231">
                  <c:v>-0.21641790999999999</c:v>
                </c:pt>
                <c:pt idx="3232">
                  <c:v>-0.217096336</c:v>
                </c:pt>
                <c:pt idx="3233">
                  <c:v>-0.21777476300000001</c:v>
                </c:pt>
                <c:pt idx="3234">
                  <c:v>-0.21641790999999999</c:v>
                </c:pt>
                <c:pt idx="3235">
                  <c:v>-0.21641790999999999</c:v>
                </c:pt>
                <c:pt idx="3236">
                  <c:v>-0.21641790999999999</c:v>
                </c:pt>
                <c:pt idx="3237">
                  <c:v>-0.217096336</c:v>
                </c:pt>
                <c:pt idx="3238">
                  <c:v>-0.21777476300000001</c:v>
                </c:pt>
                <c:pt idx="3239">
                  <c:v>-0.219131615</c:v>
                </c:pt>
                <c:pt idx="3240">
                  <c:v>-0.21845318899999999</c:v>
                </c:pt>
                <c:pt idx="3241">
                  <c:v>-0.21845318899999999</c:v>
                </c:pt>
                <c:pt idx="3242">
                  <c:v>-0.21845318899999999</c:v>
                </c:pt>
                <c:pt idx="3243">
                  <c:v>-0.219131615</c:v>
                </c:pt>
                <c:pt idx="3244">
                  <c:v>-0.21981004100000001</c:v>
                </c:pt>
                <c:pt idx="3245">
                  <c:v>-0.221166893</c:v>
                </c:pt>
                <c:pt idx="3246">
                  <c:v>-0.21845318899999999</c:v>
                </c:pt>
                <c:pt idx="3247">
                  <c:v>-0.21845318899999999</c:v>
                </c:pt>
                <c:pt idx="3248">
                  <c:v>-0.21777476300000001</c:v>
                </c:pt>
                <c:pt idx="3249">
                  <c:v>-0.21777476300000001</c:v>
                </c:pt>
                <c:pt idx="3250">
                  <c:v>-0.21777476300000001</c:v>
                </c:pt>
                <c:pt idx="3251">
                  <c:v>-0.217096336</c:v>
                </c:pt>
                <c:pt idx="3252">
                  <c:v>-0.217096336</c:v>
                </c:pt>
                <c:pt idx="3253">
                  <c:v>-0.21845318899999999</c:v>
                </c:pt>
                <c:pt idx="3254">
                  <c:v>-0.219131615</c:v>
                </c:pt>
                <c:pt idx="3255">
                  <c:v>-0.219131615</c:v>
                </c:pt>
                <c:pt idx="3256">
                  <c:v>-0.21845318899999999</c:v>
                </c:pt>
                <c:pt idx="3257">
                  <c:v>-0.22048846699999999</c:v>
                </c:pt>
                <c:pt idx="3258">
                  <c:v>-0.21981004100000001</c:v>
                </c:pt>
                <c:pt idx="3259">
                  <c:v>-0.22048846699999999</c:v>
                </c:pt>
                <c:pt idx="3260">
                  <c:v>-0.21981004100000001</c:v>
                </c:pt>
                <c:pt idx="3261">
                  <c:v>-0.21981004100000001</c:v>
                </c:pt>
                <c:pt idx="3262">
                  <c:v>-0.221166893</c:v>
                </c:pt>
                <c:pt idx="3263">
                  <c:v>-0.21981004100000001</c:v>
                </c:pt>
                <c:pt idx="3264">
                  <c:v>-0.21777476300000001</c:v>
                </c:pt>
                <c:pt idx="3265">
                  <c:v>-0.21641790999999999</c:v>
                </c:pt>
                <c:pt idx="3266">
                  <c:v>-0.21641790999999999</c:v>
                </c:pt>
                <c:pt idx="3267">
                  <c:v>-0.21777476300000001</c:v>
                </c:pt>
                <c:pt idx="3268">
                  <c:v>-0.21777476300000001</c:v>
                </c:pt>
                <c:pt idx="3269">
                  <c:v>-0.21845318899999999</c:v>
                </c:pt>
                <c:pt idx="3270">
                  <c:v>-0.217096336</c:v>
                </c:pt>
                <c:pt idx="3271">
                  <c:v>-0.21845318899999999</c:v>
                </c:pt>
                <c:pt idx="3272">
                  <c:v>-0.21777476300000001</c:v>
                </c:pt>
                <c:pt idx="3273">
                  <c:v>-0.217096336</c:v>
                </c:pt>
                <c:pt idx="3274">
                  <c:v>-0.217096336</c:v>
                </c:pt>
                <c:pt idx="3275">
                  <c:v>-0.21845318899999999</c:v>
                </c:pt>
                <c:pt idx="3276">
                  <c:v>-0.219131615</c:v>
                </c:pt>
                <c:pt idx="3277">
                  <c:v>-0.21845318899999999</c:v>
                </c:pt>
                <c:pt idx="3278">
                  <c:v>-0.21845318899999999</c:v>
                </c:pt>
                <c:pt idx="3279">
                  <c:v>-0.21777476300000001</c:v>
                </c:pt>
                <c:pt idx="3280">
                  <c:v>-0.217096336</c:v>
                </c:pt>
                <c:pt idx="3281">
                  <c:v>-0.21777476300000001</c:v>
                </c:pt>
                <c:pt idx="3282">
                  <c:v>-0.21641790999999999</c:v>
                </c:pt>
                <c:pt idx="3283">
                  <c:v>-0.217096336</c:v>
                </c:pt>
                <c:pt idx="3284">
                  <c:v>-0.21777476300000001</c:v>
                </c:pt>
                <c:pt idx="3285">
                  <c:v>-0.21981004100000001</c:v>
                </c:pt>
                <c:pt idx="3286">
                  <c:v>-0.21845318899999999</c:v>
                </c:pt>
                <c:pt idx="3287">
                  <c:v>-0.21641790999999999</c:v>
                </c:pt>
                <c:pt idx="3288">
                  <c:v>-0.21777476300000001</c:v>
                </c:pt>
                <c:pt idx="3289">
                  <c:v>-0.21777476300000001</c:v>
                </c:pt>
                <c:pt idx="3290">
                  <c:v>-0.219131615</c:v>
                </c:pt>
                <c:pt idx="3291">
                  <c:v>-0.219131615</c:v>
                </c:pt>
                <c:pt idx="3292">
                  <c:v>-0.21845318899999999</c:v>
                </c:pt>
                <c:pt idx="3293">
                  <c:v>-0.219131615</c:v>
                </c:pt>
                <c:pt idx="3294">
                  <c:v>-0.219131615</c:v>
                </c:pt>
                <c:pt idx="3295">
                  <c:v>-0.217096336</c:v>
                </c:pt>
                <c:pt idx="3296">
                  <c:v>-0.217096336</c:v>
                </c:pt>
                <c:pt idx="3297">
                  <c:v>-0.219131615</c:v>
                </c:pt>
                <c:pt idx="3298">
                  <c:v>-0.21981004100000001</c:v>
                </c:pt>
                <c:pt idx="3299">
                  <c:v>-0.21777476300000001</c:v>
                </c:pt>
                <c:pt idx="3300">
                  <c:v>-0.217096336</c:v>
                </c:pt>
                <c:pt idx="3301">
                  <c:v>-0.21573948400000001</c:v>
                </c:pt>
                <c:pt idx="3302">
                  <c:v>-0.21777476300000001</c:v>
                </c:pt>
                <c:pt idx="3303">
                  <c:v>-0.21845318899999999</c:v>
                </c:pt>
                <c:pt idx="3304">
                  <c:v>-0.21845318899999999</c:v>
                </c:pt>
                <c:pt idx="3305">
                  <c:v>-0.217096336</c:v>
                </c:pt>
                <c:pt idx="3306">
                  <c:v>-0.21981004100000001</c:v>
                </c:pt>
                <c:pt idx="3307">
                  <c:v>-0.219131615</c:v>
                </c:pt>
                <c:pt idx="3308">
                  <c:v>-0.219131615</c:v>
                </c:pt>
                <c:pt idx="3309">
                  <c:v>-0.219131615</c:v>
                </c:pt>
                <c:pt idx="3310">
                  <c:v>-0.219131615</c:v>
                </c:pt>
                <c:pt idx="3311">
                  <c:v>-0.219131615</c:v>
                </c:pt>
                <c:pt idx="3312">
                  <c:v>-0.22048846699999999</c:v>
                </c:pt>
                <c:pt idx="3313">
                  <c:v>-0.219131615</c:v>
                </c:pt>
                <c:pt idx="3314">
                  <c:v>-0.21777476300000001</c:v>
                </c:pt>
                <c:pt idx="3315">
                  <c:v>-0.21777476300000001</c:v>
                </c:pt>
                <c:pt idx="3316">
                  <c:v>-0.21777476300000001</c:v>
                </c:pt>
                <c:pt idx="3317">
                  <c:v>-0.217096336</c:v>
                </c:pt>
                <c:pt idx="3318">
                  <c:v>-0.217096336</c:v>
                </c:pt>
                <c:pt idx="3319">
                  <c:v>-0.217096336</c:v>
                </c:pt>
                <c:pt idx="3320">
                  <c:v>-0.219131615</c:v>
                </c:pt>
                <c:pt idx="3321">
                  <c:v>-0.21981004100000001</c:v>
                </c:pt>
                <c:pt idx="3322">
                  <c:v>-0.21981004100000001</c:v>
                </c:pt>
                <c:pt idx="3323">
                  <c:v>-0.21981004100000001</c:v>
                </c:pt>
                <c:pt idx="3324">
                  <c:v>-0.21981004100000001</c:v>
                </c:pt>
                <c:pt idx="3325">
                  <c:v>-0.22184531900000001</c:v>
                </c:pt>
                <c:pt idx="3326">
                  <c:v>-0.222523745</c:v>
                </c:pt>
                <c:pt idx="3327">
                  <c:v>-0.222523745</c:v>
                </c:pt>
                <c:pt idx="3328">
                  <c:v>-0.221166893</c:v>
                </c:pt>
                <c:pt idx="3329">
                  <c:v>-0.221166893</c:v>
                </c:pt>
                <c:pt idx="3330">
                  <c:v>-0.22048846699999999</c:v>
                </c:pt>
                <c:pt idx="3331">
                  <c:v>-0.21981004100000001</c:v>
                </c:pt>
                <c:pt idx="3332">
                  <c:v>-0.21981004100000001</c:v>
                </c:pt>
                <c:pt idx="3333">
                  <c:v>-0.21981004100000001</c:v>
                </c:pt>
                <c:pt idx="3334">
                  <c:v>-0.21845318899999999</c:v>
                </c:pt>
                <c:pt idx="3335">
                  <c:v>-0.21845318899999999</c:v>
                </c:pt>
                <c:pt idx="3336">
                  <c:v>-0.21981004100000001</c:v>
                </c:pt>
                <c:pt idx="3337">
                  <c:v>-0.21777476300000001</c:v>
                </c:pt>
                <c:pt idx="3338">
                  <c:v>-0.217096336</c:v>
                </c:pt>
                <c:pt idx="3339">
                  <c:v>-0.21777476300000001</c:v>
                </c:pt>
                <c:pt idx="3340">
                  <c:v>-0.21641790999999999</c:v>
                </c:pt>
                <c:pt idx="3341">
                  <c:v>-0.21641790999999999</c:v>
                </c:pt>
                <c:pt idx="3342">
                  <c:v>-0.21573948400000001</c:v>
                </c:pt>
                <c:pt idx="3343">
                  <c:v>-0.21641790999999999</c:v>
                </c:pt>
                <c:pt idx="3344">
                  <c:v>-0.21641790999999999</c:v>
                </c:pt>
                <c:pt idx="3345">
                  <c:v>-0.21641790999999999</c:v>
                </c:pt>
                <c:pt idx="3346">
                  <c:v>-0.21573948400000001</c:v>
                </c:pt>
                <c:pt idx="3347">
                  <c:v>-0.215061058</c:v>
                </c:pt>
                <c:pt idx="3348">
                  <c:v>-0.21641790999999999</c:v>
                </c:pt>
                <c:pt idx="3349">
                  <c:v>-0.217096336</c:v>
                </c:pt>
                <c:pt idx="3350">
                  <c:v>-0.21641790999999999</c:v>
                </c:pt>
                <c:pt idx="3351">
                  <c:v>-0.21573948400000001</c:v>
                </c:pt>
                <c:pt idx="3352">
                  <c:v>-0.21573948400000001</c:v>
                </c:pt>
                <c:pt idx="3353">
                  <c:v>-0.21641790999999999</c:v>
                </c:pt>
                <c:pt idx="3354">
                  <c:v>-0.21641790999999999</c:v>
                </c:pt>
                <c:pt idx="3355">
                  <c:v>-0.21845318899999999</c:v>
                </c:pt>
                <c:pt idx="3356">
                  <c:v>-0.21845318899999999</c:v>
                </c:pt>
                <c:pt idx="3357">
                  <c:v>-0.21845318899999999</c:v>
                </c:pt>
                <c:pt idx="3358">
                  <c:v>-0.21777476300000001</c:v>
                </c:pt>
                <c:pt idx="3359">
                  <c:v>-0.21845318899999999</c:v>
                </c:pt>
                <c:pt idx="3360">
                  <c:v>-0.21845318899999999</c:v>
                </c:pt>
                <c:pt idx="3361">
                  <c:v>-0.21845318899999999</c:v>
                </c:pt>
                <c:pt idx="3362">
                  <c:v>-0.219131615</c:v>
                </c:pt>
                <c:pt idx="3363">
                  <c:v>-0.21777476300000001</c:v>
                </c:pt>
                <c:pt idx="3364">
                  <c:v>-0.21777476300000001</c:v>
                </c:pt>
                <c:pt idx="3365">
                  <c:v>-0.217096336</c:v>
                </c:pt>
                <c:pt idx="3366">
                  <c:v>-0.215061058</c:v>
                </c:pt>
                <c:pt idx="3367">
                  <c:v>-0.215061058</c:v>
                </c:pt>
                <c:pt idx="3368">
                  <c:v>-0.215061058</c:v>
                </c:pt>
                <c:pt idx="3369">
                  <c:v>-0.215061058</c:v>
                </c:pt>
                <c:pt idx="3370">
                  <c:v>-0.215061058</c:v>
                </c:pt>
                <c:pt idx="3371">
                  <c:v>-0.21641790999999999</c:v>
                </c:pt>
                <c:pt idx="3372">
                  <c:v>-0.21777476300000001</c:v>
                </c:pt>
                <c:pt idx="3373">
                  <c:v>-0.21845318899999999</c:v>
                </c:pt>
                <c:pt idx="3374">
                  <c:v>-0.219131615</c:v>
                </c:pt>
                <c:pt idx="3375">
                  <c:v>-0.219131615</c:v>
                </c:pt>
                <c:pt idx="3376">
                  <c:v>-0.219131615</c:v>
                </c:pt>
                <c:pt idx="3377">
                  <c:v>-0.217096336</c:v>
                </c:pt>
                <c:pt idx="3378">
                  <c:v>-0.21777476300000001</c:v>
                </c:pt>
                <c:pt idx="3379">
                  <c:v>-0.21845318899999999</c:v>
                </c:pt>
                <c:pt idx="3380">
                  <c:v>-0.21845318899999999</c:v>
                </c:pt>
                <c:pt idx="3381">
                  <c:v>-0.21777476300000001</c:v>
                </c:pt>
                <c:pt idx="3382">
                  <c:v>-0.21777476300000001</c:v>
                </c:pt>
                <c:pt idx="3383">
                  <c:v>-0.21777476300000001</c:v>
                </c:pt>
                <c:pt idx="3384">
                  <c:v>-0.217096336</c:v>
                </c:pt>
                <c:pt idx="3385">
                  <c:v>-0.21777476300000001</c:v>
                </c:pt>
                <c:pt idx="3386">
                  <c:v>-0.217096336</c:v>
                </c:pt>
                <c:pt idx="3387">
                  <c:v>-0.217096336</c:v>
                </c:pt>
                <c:pt idx="3388">
                  <c:v>-0.219131615</c:v>
                </c:pt>
                <c:pt idx="3389">
                  <c:v>-0.219131615</c:v>
                </c:pt>
                <c:pt idx="3390">
                  <c:v>-0.21845318899999999</c:v>
                </c:pt>
                <c:pt idx="3391">
                  <c:v>-0.21845318899999999</c:v>
                </c:pt>
                <c:pt idx="3392">
                  <c:v>-0.219131615</c:v>
                </c:pt>
                <c:pt idx="3393">
                  <c:v>-0.21981004100000001</c:v>
                </c:pt>
                <c:pt idx="3394">
                  <c:v>-0.22048846699999999</c:v>
                </c:pt>
                <c:pt idx="3395">
                  <c:v>-0.22184531900000001</c:v>
                </c:pt>
                <c:pt idx="3396">
                  <c:v>-0.22048846699999999</c:v>
                </c:pt>
                <c:pt idx="3397">
                  <c:v>-0.21981004100000001</c:v>
                </c:pt>
                <c:pt idx="3398">
                  <c:v>-0.21845318899999999</c:v>
                </c:pt>
                <c:pt idx="3399">
                  <c:v>-0.219131615</c:v>
                </c:pt>
                <c:pt idx="3400">
                  <c:v>-0.219131615</c:v>
                </c:pt>
                <c:pt idx="3401">
                  <c:v>-0.219131615</c:v>
                </c:pt>
                <c:pt idx="3402">
                  <c:v>-0.219131615</c:v>
                </c:pt>
                <c:pt idx="3403">
                  <c:v>-0.21845318899999999</c:v>
                </c:pt>
                <c:pt idx="3404">
                  <c:v>-0.21777476300000001</c:v>
                </c:pt>
                <c:pt idx="3405">
                  <c:v>-0.21641790999999999</c:v>
                </c:pt>
                <c:pt idx="3406">
                  <c:v>-0.21641790999999999</c:v>
                </c:pt>
                <c:pt idx="3407">
                  <c:v>-0.217096336</c:v>
                </c:pt>
                <c:pt idx="3408">
                  <c:v>-0.21845318899999999</c:v>
                </c:pt>
                <c:pt idx="3409">
                  <c:v>-0.21845318899999999</c:v>
                </c:pt>
                <c:pt idx="3410">
                  <c:v>-0.21777476300000001</c:v>
                </c:pt>
                <c:pt idx="3411">
                  <c:v>-0.221166893</c:v>
                </c:pt>
                <c:pt idx="3412">
                  <c:v>-0.221166893</c:v>
                </c:pt>
                <c:pt idx="3413">
                  <c:v>-0.221166893</c:v>
                </c:pt>
                <c:pt idx="3414">
                  <c:v>-0.221166893</c:v>
                </c:pt>
                <c:pt idx="3415">
                  <c:v>-0.221166893</c:v>
                </c:pt>
                <c:pt idx="3416">
                  <c:v>-0.219131615</c:v>
                </c:pt>
                <c:pt idx="3417">
                  <c:v>-0.221166893</c:v>
                </c:pt>
                <c:pt idx="3418">
                  <c:v>-0.221166893</c:v>
                </c:pt>
                <c:pt idx="3419">
                  <c:v>-0.221166893</c:v>
                </c:pt>
                <c:pt idx="3420">
                  <c:v>-0.22184531900000001</c:v>
                </c:pt>
                <c:pt idx="3421">
                  <c:v>-0.221166893</c:v>
                </c:pt>
                <c:pt idx="3422">
                  <c:v>-0.21981004100000001</c:v>
                </c:pt>
                <c:pt idx="3423">
                  <c:v>-0.21981004100000001</c:v>
                </c:pt>
                <c:pt idx="3424">
                  <c:v>-0.21981004100000001</c:v>
                </c:pt>
                <c:pt idx="3425">
                  <c:v>-0.21981004100000001</c:v>
                </c:pt>
                <c:pt idx="3426">
                  <c:v>-0.21845318899999999</c:v>
                </c:pt>
                <c:pt idx="3427">
                  <c:v>-0.21981004100000001</c:v>
                </c:pt>
                <c:pt idx="3428">
                  <c:v>-0.21777476300000001</c:v>
                </c:pt>
                <c:pt idx="3429">
                  <c:v>-0.21777476300000001</c:v>
                </c:pt>
                <c:pt idx="3430">
                  <c:v>-0.21777476300000001</c:v>
                </c:pt>
                <c:pt idx="3431">
                  <c:v>-0.21845318899999999</c:v>
                </c:pt>
                <c:pt idx="3432">
                  <c:v>-0.21845318899999999</c:v>
                </c:pt>
                <c:pt idx="3433">
                  <c:v>-0.217096336</c:v>
                </c:pt>
                <c:pt idx="3434">
                  <c:v>-0.21845318899999999</c:v>
                </c:pt>
                <c:pt idx="3435">
                  <c:v>-0.21845318899999999</c:v>
                </c:pt>
                <c:pt idx="3436">
                  <c:v>-0.219131615</c:v>
                </c:pt>
                <c:pt idx="3437">
                  <c:v>-0.21845318899999999</c:v>
                </c:pt>
                <c:pt idx="3438">
                  <c:v>-0.21845318899999999</c:v>
                </c:pt>
                <c:pt idx="3439">
                  <c:v>-0.219131615</c:v>
                </c:pt>
                <c:pt idx="3440">
                  <c:v>-0.21981004100000001</c:v>
                </c:pt>
                <c:pt idx="3441">
                  <c:v>-0.22048846699999999</c:v>
                </c:pt>
                <c:pt idx="3442">
                  <c:v>-0.21981004100000001</c:v>
                </c:pt>
                <c:pt idx="3443">
                  <c:v>-0.22048846699999999</c:v>
                </c:pt>
                <c:pt idx="3444">
                  <c:v>-0.219131615</c:v>
                </c:pt>
                <c:pt idx="3445">
                  <c:v>-0.219131615</c:v>
                </c:pt>
                <c:pt idx="3446">
                  <c:v>-0.219131615</c:v>
                </c:pt>
                <c:pt idx="3447">
                  <c:v>-0.21981004100000001</c:v>
                </c:pt>
                <c:pt idx="3448">
                  <c:v>-0.22048846699999999</c:v>
                </c:pt>
                <c:pt idx="3449">
                  <c:v>-0.221166893</c:v>
                </c:pt>
                <c:pt idx="3450">
                  <c:v>-0.22048846699999999</c:v>
                </c:pt>
                <c:pt idx="3451">
                  <c:v>-0.221166893</c:v>
                </c:pt>
                <c:pt idx="3452">
                  <c:v>-0.22048846699999999</c:v>
                </c:pt>
                <c:pt idx="3453">
                  <c:v>-0.22184531900000001</c:v>
                </c:pt>
                <c:pt idx="3454">
                  <c:v>-0.22184531900000001</c:v>
                </c:pt>
                <c:pt idx="3455">
                  <c:v>-0.22184531900000001</c:v>
                </c:pt>
                <c:pt idx="3456">
                  <c:v>-0.22048846699999999</c:v>
                </c:pt>
                <c:pt idx="3457">
                  <c:v>-0.22048846699999999</c:v>
                </c:pt>
                <c:pt idx="3458">
                  <c:v>-0.21981004100000001</c:v>
                </c:pt>
                <c:pt idx="3459">
                  <c:v>-0.221166893</c:v>
                </c:pt>
                <c:pt idx="3460">
                  <c:v>-0.22048846699999999</c:v>
                </c:pt>
                <c:pt idx="3461">
                  <c:v>-0.21981004100000001</c:v>
                </c:pt>
                <c:pt idx="3462">
                  <c:v>-0.219131615</c:v>
                </c:pt>
                <c:pt idx="3463">
                  <c:v>-0.219131615</c:v>
                </c:pt>
                <c:pt idx="3464">
                  <c:v>-0.219131615</c:v>
                </c:pt>
                <c:pt idx="3465">
                  <c:v>-0.21845318899999999</c:v>
                </c:pt>
                <c:pt idx="3466">
                  <c:v>-0.219131615</c:v>
                </c:pt>
                <c:pt idx="3467">
                  <c:v>-0.21845318899999999</c:v>
                </c:pt>
                <c:pt idx="3468">
                  <c:v>-0.219131615</c:v>
                </c:pt>
                <c:pt idx="3469">
                  <c:v>-0.221166893</c:v>
                </c:pt>
                <c:pt idx="3470">
                  <c:v>-0.221166893</c:v>
                </c:pt>
                <c:pt idx="3471">
                  <c:v>-0.222523745</c:v>
                </c:pt>
                <c:pt idx="3472">
                  <c:v>-0.222523745</c:v>
                </c:pt>
                <c:pt idx="3473">
                  <c:v>-0.222523745</c:v>
                </c:pt>
                <c:pt idx="3474">
                  <c:v>-0.222523745</c:v>
                </c:pt>
                <c:pt idx="3475">
                  <c:v>-0.222523745</c:v>
                </c:pt>
                <c:pt idx="3476">
                  <c:v>-0.222523745</c:v>
                </c:pt>
                <c:pt idx="3477">
                  <c:v>-0.222523745</c:v>
                </c:pt>
                <c:pt idx="3478">
                  <c:v>-0.223202171</c:v>
                </c:pt>
                <c:pt idx="3479">
                  <c:v>-0.22184531900000001</c:v>
                </c:pt>
                <c:pt idx="3480">
                  <c:v>-0.21981004100000001</c:v>
                </c:pt>
                <c:pt idx="3481">
                  <c:v>-0.22048846699999999</c:v>
                </c:pt>
                <c:pt idx="3482">
                  <c:v>-0.22048846699999999</c:v>
                </c:pt>
                <c:pt idx="3483">
                  <c:v>-0.22048846699999999</c:v>
                </c:pt>
                <c:pt idx="3484">
                  <c:v>-0.21981004100000001</c:v>
                </c:pt>
                <c:pt idx="3485">
                  <c:v>-0.219131615</c:v>
                </c:pt>
                <c:pt idx="3486">
                  <c:v>-0.22048846699999999</c:v>
                </c:pt>
                <c:pt idx="3487">
                  <c:v>-0.22184531900000001</c:v>
                </c:pt>
                <c:pt idx="3488">
                  <c:v>-0.221166893</c:v>
                </c:pt>
                <c:pt idx="3489">
                  <c:v>-0.22048846699999999</c:v>
                </c:pt>
                <c:pt idx="3490">
                  <c:v>-0.21981004100000001</c:v>
                </c:pt>
                <c:pt idx="3491">
                  <c:v>-0.21981004100000001</c:v>
                </c:pt>
                <c:pt idx="3492">
                  <c:v>-0.219131615</c:v>
                </c:pt>
                <c:pt idx="3493">
                  <c:v>-0.219131615</c:v>
                </c:pt>
                <c:pt idx="3494">
                  <c:v>-0.21981004100000001</c:v>
                </c:pt>
                <c:pt idx="3495">
                  <c:v>-0.221166893</c:v>
                </c:pt>
                <c:pt idx="3496">
                  <c:v>-0.22184531900000001</c:v>
                </c:pt>
                <c:pt idx="3497">
                  <c:v>-0.221166893</c:v>
                </c:pt>
                <c:pt idx="3498">
                  <c:v>-0.22184531900000001</c:v>
                </c:pt>
                <c:pt idx="3499">
                  <c:v>-0.22388059699999999</c:v>
                </c:pt>
                <c:pt idx="3500">
                  <c:v>-0.224559023</c:v>
                </c:pt>
                <c:pt idx="3501">
                  <c:v>-0.22523744900000001</c:v>
                </c:pt>
                <c:pt idx="3502">
                  <c:v>-0.22523744900000001</c:v>
                </c:pt>
                <c:pt idx="3503">
                  <c:v>-0.226594301</c:v>
                </c:pt>
                <c:pt idx="3504">
                  <c:v>-0.22591587499999999</c:v>
                </c:pt>
                <c:pt idx="3505">
                  <c:v>-0.22523744900000001</c:v>
                </c:pt>
                <c:pt idx="3506">
                  <c:v>-0.22388059699999999</c:v>
                </c:pt>
                <c:pt idx="3507">
                  <c:v>-0.223202171</c:v>
                </c:pt>
                <c:pt idx="3508">
                  <c:v>-0.223202171</c:v>
                </c:pt>
                <c:pt idx="3509">
                  <c:v>-0.199457259</c:v>
                </c:pt>
                <c:pt idx="3510">
                  <c:v>-0.199457259</c:v>
                </c:pt>
                <c:pt idx="3511">
                  <c:v>-0.199457259</c:v>
                </c:pt>
                <c:pt idx="3512">
                  <c:v>-0.19877883299999999</c:v>
                </c:pt>
                <c:pt idx="3513">
                  <c:v>-0.19810040700000001</c:v>
                </c:pt>
                <c:pt idx="3514">
                  <c:v>-0.19674355499999999</c:v>
                </c:pt>
                <c:pt idx="3515">
                  <c:v>-0.197421981</c:v>
                </c:pt>
                <c:pt idx="3516">
                  <c:v>-0.19810040700000001</c:v>
                </c:pt>
                <c:pt idx="3517">
                  <c:v>-0.19877883299999999</c:v>
                </c:pt>
                <c:pt idx="3518">
                  <c:v>-0.19810040700000001</c:v>
                </c:pt>
                <c:pt idx="3519">
                  <c:v>-0.19810040700000001</c:v>
                </c:pt>
                <c:pt idx="3520">
                  <c:v>-0.221166893</c:v>
                </c:pt>
                <c:pt idx="3521">
                  <c:v>-0.22048846699999999</c:v>
                </c:pt>
                <c:pt idx="3522">
                  <c:v>-0.22048846699999999</c:v>
                </c:pt>
                <c:pt idx="3523">
                  <c:v>-0.22048846699999999</c:v>
                </c:pt>
                <c:pt idx="3524">
                  <c:v>-0.21981004100000001</c:v>
                </c:pt>
                <c:pt idx="3525">
                  <c:v>-0.21981004100000001</c:v>
                </c:pt>
                <c:pt idx="3526">
                  <c:v>-0.21981004100000001</c:v>
                </c:pt>
                <c:pt idx="3527">
                  <c:v>-0.22048846699999999</c:v>
                </c:pt>
                <c:pt idx="3528">
                  <c:v>-0.22048846699999999</c:v>
                </c:pt>
                <c:pt idx="3529">
                  <c:v>-0.221166893</c:v>
                </c:pt>
                <c:pt idx="3530">
                  <c:v>-0.219131615</c:v>
                </c:pt>
                <c:pt idx="3531">
                  <c:v>-0.21981004100000001</c:v>
                </c:pt>
                <c:pt idx="3532">
                  <c:v>-0.219131615</c:v>
                </c:pt>
                <c:pt idx="3533">
                  <c:v>-0.21981004100000001</c:v>
                </c:pt>
                <c:pt idx="3534">
                  <c:v>-0.22048846699999999</c:v>
                </c:pt>
                <c:pt idx="3535">
                  <c:v>-0.22048846699999999</c:v>
                </c:pt>
                <c:pt idx="3536">
                  <c:v>-0.22048846699999999</c:v>
                </c:pt>
                <c:pt idx="3537">
                  <c:v>-0.219131615</c:v>
                </c:pt>
                <c:pt idx="3538">
                  <c:v>-0.21845318899999999</c:v>
                </c:pt>
                <c:pt idx="3539">
                  <c:v>-0.217096336</c:v>
                </c:pt>
                <c:pt idx="3540">
                  <c:v>-0.21777476300000001</c:v>
                </c:pt>
                <c:pt idx="3541">
                  <c:v>-0.21777476300000001</c:v>
                </c:pt>
                <c:pt idx="3542">
                  <c:v>-0.217096336</c:v>
                </c:pt>
                <c:pt idx="3543">
                  <c:v>-0.217096336</c:v>
                </c:pt>
                <c:pt idx="3544">
                  <c:v>-0.21777476300000001</c:v>
                </c:pt>
                <c:pt idx="3545">
                  <c:v>-0.21777476300000001</c:v>
                </c:pt>
                <c:pt idx="3546">
                  <c:v>-0.21777476300000001</c:v>
                </c:pt>
                <c:pt idx="3547">
                  <c:v>-0.21777476300000001</c:v>
                </c:pt>
                <c:pt idx="3548">
                  <c:v>-0.21777476300000001</c:v>
                </c:pt>
                <c:pt idx="3549">
                  <c:v>-0.21777476300000001</c:v>
                </c:pt>
                <c:pt idx="3550">
                  <c:v>-0.21845318899999999</c:v>
                </c:pt>
                <c:pt idx="3551">
                  <c:v>-0.21777476300000001</c:v>
                </c:pt>
                <c:pt idx="3552">
                  <c:v>-0.219131615</c:v>
                </c:pt>
                <c:pt idx="3553">
                  <c:v>-0.21777476300000001</c:v>
                </c:pt>
                <c:pt idx="3554">
                  <c:v>-0.219131615</c:v>
                </c:pt>
                <c:pt idx="3555">
                  <c:v>-0.21777476300000001</c:v>
                </c:pt>
                <c:pt idx="3556">
                  <c:v>-0.21777476300000001</c:v>
                </c:pt>
                <c:pt idx="3557">
                  <c:v>-0.21845318899999999</c:v>
                </c:pt>
                <c:pt idx="3558">
                  <c:v>-0.21777476300000001</c:v>
                </c:pt>
                <c:pt idx="3559">
                  <c:v>-0.21845318899999999</c:v>
                </c:pt>
                <c:pt idx="3560">
                  <c:v>-0.217096336</c:v>
                </c:pt>
                <c:pt idx="3561">
                  <c:v>-0.217096336</c:v>
                </c:pt>
                <c:pt idx="3562">
                  <c:v>-0.21777476300000001</c:v>
                </c:pt>
                <c:pt idx="3563">
                  <c:v>-0.21777476300000001</c:v>
                </c:pt>
                <c:pt idx="3564">
                  <c:v>-0.21845318899999999</c:v>
                </c:pt>
                <c:pt idx="3565">
                  <c:v>-0.21641790999999999</c:v>
                </c:pt>
                <c:pt idx="3566">
                  <c:v>-0.21641790999999999</c:v>
                </c:pt>
                <c:pt idx="3567">
                  <c:v>-0.217096336</c:v>
                </c:pt>
                <c:pt idx="3568">
                  <c:v>-0.217096336</c:v>
                </c:pt>
                <c:pt idx="3569">
                  <c:v>-0.21641790999999999</c:v>
                </c:pt>
                <c:pt idx="3570">
                  <c:v>-0.21641790999999999</c:v>
                </c:pt>
                <c:pt idx="3571">
                  <c:v>-0.21573948400000001</c:v>
                </c:pt>
                <c:pt idx="3572">
                  <c:v>-0.21573948400000001</c:v>
                </c:pt>
                <c:pt idx="3573">
                  <c:v>-0.21641790999999999</c:v>
                </c:pt>
                <c:pt idx="3574">
                  <c:v>-0.21641790999999999</c:v>
                </c:pt>
                <c:pt idx="3575">
                  <c:v>-0.217096336</c:v>
                </c:pt>
                <c:pt idx="3576">
                  <c:v>-0.21777476300000001</c:v>
                </c:pt>
                <c:pt idx="3577">
                  <c:v>-0.21845318899999999</c:v>
                </c:pt>
                <c:pt idx="3578">
                  <c:v>-0.21845318899999999</c:v>
                </c:pt>
                <c:pt idx="3579">
                  <c:v>-0.21845318899999999</c:v>
                </c:pt>
                <c:pt idx="3580">
                  <c:v>-0.21981004100000001</c:v>
                </c:pt>
                <c:pt idx="3581">
                  <c:v>-0.219131615</c:v>
                </c:pt>
                <c:pt idx="3582">
                  <c:v>-0.219131615</c:v>
                </c:pt>
                <c:pt idx="3583">
                  <c:v>-0.21845318899999999</c:v>
                </c:pt>
                <c:pt idx="3584">
                  <c:v>-0.21777476300000001</c:v>
                </c:pt>
                <c:pt idx="3585">
                  <c:v>-0.217096336</c:v>
                </c:pt>
                <c:pt idx="3586">
                  <c:v>-0.21641790999999999</c:v>
                </c:pt>
                <c:pt idx="3587">
                  <c:v>-0.217096336</c:v>
                </c:pt>
                <c:pt idx="3588">
                  <c:v>-0.21641790999999999</c:v>
                </c:pt>
                <c:pt idx="3589">
                  <c:v>-0.21573948400000001</c:v>
                </c:pt>
                <c:pt idx="3590">
                  <c:v>-0.21777476300000001</c:v>
                </c:pt>
                <c:pt idx="3591">
                  <c:v>-0.21777476300000001</c:v>
                </c:pt>
                <c:pt idx="3592">
                  <c:v>-0.219131615</c:v>
                </c:pt>
                <c:pt idx="3593">
                  <c:v>-0.221166893</c:v>
                </c:pt>
                <c:pt idx="3594">
                  <c:v>-0.22184531900000001</c:v>
                </c:pt>
                <c:pt idx="3595">
                  <c:v>-0.22048846699999999</c:v>
                </c:pt>
                <c:pt idx="3596">
                  <c:v>-0.22048846699999999</c:v>
                </c:pt>
                <c:pt idx="3597">
                  <c:v>-0.22048846699999999</c:v>
                </c:pt>
                <c:pt idx="3598">
                  <c:v>-0.221166893</c:v>
                </c:pt>
                <c:pt idx="3599">
                  <c:v>-0.221166893</c:v>
                </c:pt>
                <c:pt idx="3600">
                  <c:v>-0.221166893</c:v>
                </c:pt>
                <c:pt idx="3601">
                  <c:v>-0.219131615</c:v>
                </c:pt>
                <c:pt idx="3602">
                  <c:v>-0.21777476300000001</c:v>
                </c:pt>
                <c:pt idx="3603">
                  <c:v>-0.217096336</c:v>
                </c:pt>
                <c:pt idx="3604">
                  <c:v>-0.21641790999999999</c:v>
                </c:pt>
                <c:pt idx="3605">
                  <c:v>-0.21641790999999999</c:v>
                </c:pt>
                <c:pt idx="3606">
                  <c:v>-0.21641790999999999</c:v>
                </c:pt>
                <c:pt idx="3607">
                  <c:v>-0.217096336</c:v>
                </c:pt>
                <c:pt idx="3608">
                  <c:v>-0.21777476300000001</c:v>
                </c:pt>
                <c:pt idx="3609">
                  <c:v>-0.217096336</c:v>
                </c:pt>
                <c:pt idx="3610">
                  <c:v>-0.217096336</c:v>
                </c:pt>
                <c:pt idx="3611">
                  <c:v>-0.217096336</c:v>
                </c:pt>
                <c:pt idx="3612">
                  <c:v>-0.21777476300000001</c:v>
                </c:pt>
                <c:pt idx="3613">
                  <c:v>-0.21845318899999999</c:v>
                </c:pt>
                <c:pt idx="3614">
                  <c:v>-0.219131615</c:v>
                </c:pt>
                <c:pt idx="3615">
                  <c:v>-0.22048846699999999</c:v>
                </c:pt>
                <c:pt idx="3616">
                  <c:v>-0.22048846699999999</c:v>
                </c:pt>
                <c:pt idx="3617">
                  <c:v>-0.22048846699999999</c:v>
                </c:pt>
                <c:pt idx="3618">
                  <c:v>-0.21845318899999999</c:v>
                </c:pt>
                <c:pt idx="3619">
                  <c:v>-0.219131615</c:v>
                </c:pt>
                <c:pt idx="3620">
                  <c:v>-0.21981004100000001</c:v>
                </c:pt>
                <c:pt idx="3621">
                  <c:v>-0.21981004100000001</c:v>
                </c:pt>
                <c:pt idx="3622">
                  <c:v>-0.21981004100000001</c:v>
                </c:pt>
                <c:pt idx="3623">
                  <c:v>-0.21845318899999999</c:v>
                </c:pt>
                <c:pt idx="3624">
                  <c:v>-0.21777476300000001</c:v>
                </c:pt>
                <c:pt idx="3625">
                  <c:v>-0.21981004100000001</c:v>
                </c:pt>
                <c:pt idx="3626">
                  <c:v>-0.21845318899999999</c:v>
                </c:pt>
                <c:pt idx="3627">
                  <c:v>-0.21845318899999999</c:v>
                </c:pt>
                <c:pt idx="3628">
                  <c:v>-0.217096336</c:v>
                </c:pt>
                <c:pt idx="3629">
                  <c:v>-0.21573948400000001</c:v>
                </c:pt>
                <c:pt idx="3630">
                  <c:v>-0.215061058</c:v>
                </c:pt>
                <c:pt idx="3631">
                  <c:v>-0.21438263199999999</c:v>
                </c:pt>
                <c:pt idx="3632">
                  <c:v>-0.21438263199999999</c:v>
                </c:pt>
                <c:pt idx="3633">
                  <c:v>-0.21370420600000001</c:v>
                </c:pt>
                <c:pt idx="3634">
                  <c:v>-0.21438263199999999</c:v>
                </c:pt>
                <c:pt idx="3635">
                  <c:v>-0.21438263199999999</c:v>
                </c:pt>
                <c:pt idx="3636">
                  <c:v>-0.21166892800000001</c:v>
                </c:pt>
                <c:pt idx="3637">
                  <c:v>-0.21166892800000001</c:v>
                </c:pt>
                <c:pt idx="3638">
                  <c:v>-0.21234735399999999</c:v>
                </c:pt>
                <c:pt idx="3639">
                  <c:v>-0.21234735399999999</c:v>
                </c:pt>
                <c:pt idx="3640">
                  <c:v>-0.21370420600000001</c:v>
                </c:pt>
                <c:pt idx="3641">
                  <c:v>-0.21234735399999999</c:v>
                </c:pt>
                <c:pt idx="3642">
                  <c:v>-0.21234735399999999</c:v>
                </c:pt>
                <c:pt idx="3643">
                  <c:v>-0.21234735399999999</c:v>
                </c:pt>
                <c:pt idx="3644">
                  <c:v>-0.21302578</c:v>
                </c:pt>
                <c:pt idx="3645">
                  <c:v>-0.21370420600000001</c:v>
                </c:pt>
                <c:pt idx="3646">
                  <c:v>-0.21438263199999999</c:v>
                </c:pt>
                <c:pt idx="3647">
                  <c:v>-0.215061058</c:v>
                </c:pt>
                <c:pt idx="3648">
                  <c:v>-0.21641790999999999</c:v>
                </c:pt>
                <c:pt idx="3649">
                  <c:v>-0.21573948400000001</c:v>
                </c:pt>
                <c:pt idx="3650">
                  <c:v>-0.217096336</c:v>
                </c:pt>
                <c:pt idx="3651">
                  <c:v>-0.21777476300000001</c:v>
                </c:pt>
                <c:pt idx="3652">
                  <c:v>-0.21777476300000001</c:v>
                </c:pt>
                <c:pt idx="3653">
                  <c:v>-0.217096336</c:v>
                </c:pt>
                <c:pt idx="3654">
                  <c:v>-0.217096336</c:v>
                </c:pt>
                <c:pt idx="3655">
                  <c:v>-0.217096336</c:v>
                </c:pt>
                <c:pt idx="3656">
                  <c:v>-0.21573948400000001</c:v>
                </c:pt>
                <c:pt idx="3657">
                  <c:v>-0.215061058</c:v>
                </c:pt>
                <c:pt idx="3658">
                  <c:v>-0.215061058</c:v>
                </c:pt>
                <c:pt idx="3659">
                  <c:v>-0.21438263199999999</c:v>
                </c:pt>
                <c:pt idx="3660">
                  <c:v>-0.215061058</c:v>
                </c:pt>
                <c:pt idx="3661">
                  <c:v>-0.21573948400000001</c:v>
                </c:pt>
                <c:pt idx="3662">
                  <c:v>-0.21573948400000001</c:v>
                </c:pt>
                <c:pt idx="3663">
                  <c:v>-0.215061058</c:v>
                </c:pt>
                <c:pt idx="3664">
                  <c:v>-0.21438263199999999</c:v>
                </c:pt>
                <c:pt idx="3665">
                  <c:v>-0.21438263199999999</c:v>
                </c:pt>
                <c:pt idx="3666">
                  <c:v>-0.215061058</c:v>
                </c:pt>
                <c:pt idx="3667">
                  <c:v>-0.21573948400000001</c:v>
                </c:pt>
                <c:pt idx="3668">
                  <c:v>-0.21573948400000001</c:v>
                </c:pt>
                <c:pt idx="3669">
                  <c:v>-0.21438263199999999</c:v>
                </c:pt>
                <c:pt idx="3670">
                  <c:v>-0.21438263199999999</c:v>
                </c:pt>
                <c:pt idx="3671">
                  <c:v>-0.21370420600000001</c:v>
                </c:pt>
                <c:pt idx="3672">
                  <c:v>-0.21370420600000001</c:v>
                </c:pt>
                <c:pt idx="3673">
                  <c:v>-0.21302578</c:v>
                </c:pt>
                <c:pt idx="3674">
                  <c:v>-0.215061058</c:v>
                </c:pt>
                <c:pt idx="3675">
                  <c:v>-0.21573948400000001</c:v>
                </c:pt>
                <c:pt idx="3676">
                  <c:v>-0.21573948400000001</c:v>
                </c:pt>
                <c:pt idx="3677">
                  <c:v>-0.21438263199999999</c:v>
                </c:pt>
                <c:pt idx="3678">
                  <c:v>-0.21641790999999999</c:v>
                </c:pt>
                <c:pt idx="3679">
                  <c:v>-0.21641790999999999</c:v>
                </c:pt>
                <c:pt idx="3680">
                  <c:v>-0.21641790999999999</c:v>
                </c:pt>
                <c:pt idx="3681">
                  <c:v>-0.215061058</c:v>
                </c:pt>
                <c:pt idx="3682">
                  <c:v>-0.21370420600000001</c:v>
                </c:pt>
                <c:pt idx="3683">
                  <c:v>-0.21370420600000001</c:v>
                </c:pt>
                <c:pt idx="3684">
                  <c:v>-0.21641790999999999</c:v>
                </c:pt>
                <c:pt idx="3685">
                  <c:v>-0.215061058</c:v>
                </c:pt>
                <c:pt idx="3686">
                  <c:v>-0.215061058</c:v>
                </c:pt>
                <c:pt idx="3687">
                  <c:v>-0.21438263199999999</c:v>
                </c:pt>
                <c:pt idx="3688">
                  <c:v>-0.215061058</c:v>
                </c:pt>
                <c:pt idx="3689">
                  <c:v>-0.21302578</c:v>
                </c:pt>
                <c:pt idx="3690">
                  <c:v>-0.215061058</c:v>
                </c:pt>
                <c:pt idx="3691">
                  <c:v>-0.215061058</c:v>
                </c:pt>
                <c:pt idx="3692">
                  <c:v>-0.21573948400000001</c:v>
                </c:pt>
                <c:pt idx="3693">
                  <c:v>-0.21573948400000001</c:v>
                </c:pt>
                <c:pt idx="3694">
                  <c:v>-0.21573948400000001</c:v>
                </c:pt>
                <c:pt idx="3695">
                  <c:v>-0.21438263199999999</c:v>
                </c:pt>
                <c:pt idx="3696">
                  <c:v>-0.21438263199999999</c:v>
                </c:pt>
                <c:pt idx="3697">
                  <c:v>-0.21370420600000001</c:v>
                </c:pt>
                <c:pt idx="3698">
                  <c:v>-0.21370420600000001</c:v>
                </c:pt>
                <c:pt idx="3699">
                  <c:v>-0.21234735399999999</c:v>
                </c:pt>
                <c:pt idx="3700">
                  <c:v>-0.21234735399999999</c:v>
                </c:pt>
                <c:pt idx="3701">
                  <c:v>-0.210990502</c:v>
                </c:pt>
                <c:pt idx="3702">
                  <c:v>-0.21234735399999999</c:v>
                </c:pt>
                <c:pt idx="3703">
                  <c:v>-0.21234735399999999</c:v>
                </c:pt>
                <c:pt idx="3704">
                  <c:v>-0.21234735399999999</c:v>
                </c:pt>
                <c:pt idx="3705">
                  <c:v>-0.21234735399999999</c:v>
                </c:pt>
                <c:pt idx="3706">
                  <c:v>-0.21438263199999999</c:v>
                </c:pt>
                <c:pt idx="3707">
                  <c:v>-0.215061058</c:v>
                </c:pt>
                <c:pt idx="3708">
                  <c:v>-0.215061058</c:v>
                </c:pt>
                <c:pt idx="3709">
                  <c:v>-0.21573948400000001</c:v>
                </c:pt>
                <c:pt idx="3710">
                  <c:v>-0.21573948400000001</c:v>
                </c:pt>
                <c:pt idx="3711">
                  <c:v>-0.21573948400000001</c:v>
                </c:pt>
                <c:pt idx="3712">
                  <c:v>-0.21573948400000001</c:v>
                </c:pt>
                <c:pt idx="3713">
                  <c:v>-0.21573948400000001</c:v>
                </c:pt>
                <c:pt idx="3714">
                  <c:v>-0.21641790999999999</c:v>
                </c:pt>
                <c:pt idx="3715">
                  <c:v>-0.217096336</c:v>
                </c:pt>
                <c:pt idx="3716">
                  <c:v>-0.21641790999999999</c:v>
                </c:pt>
                <c:pt idx="3717">
                  <c:v>-0.21370420600000001</c:v>
                </c:pt>
                <c:pt idx="3718">
                  <c:v>-0.21370420600000001</c:v>
                </c:pt>
                <c:pt idx="3719">
                  <c:v>-0.21370420600000001</c:v>
                </c:pt>
                <c:pt idx="3720">
                  <c:v>-0.21370420600000001</c:v>
                </c:pt>
                <c:pt idx="3721">
                  <c:v>-0.21166892800000001</c:v>
                </c:pt>
                <c:pt idx="3722">
                  <c:v>-0.210990502</c:v>
                </c:pt>
                <c:pt idx="3723">
                  <c:v>-0.210990502</c:v>
                </c:pt>
                <c:pt idx="3724">
                  <c:v>-0.21031207599999999</c:v>
                </c:pt>
                <c:pt idx="3725">
                  <c:v>-0.21031207599999999</c:v>
                </c:pt>
                <c:pt idx="3726">
                  <c:v>-0.21031207599999999</c:v>
                </c:pt>
                <c:pt idx="3727">
                  <c:v>-0.21031207599999999</c:v>
                </c:pt>
                <c:pt idx="3728">
                  <c:v>-0.21166892800000001</c:v>
                </c:pt>
                <c:pt idx="3729">
                  <c:v>-0.21166892800000001</c:v>
                </c:pt>
                <c:pt idx="3730">
                  <c:v>-0.21370420600000001</c:v>
                </c:pt>
                <c:pt idx="3731">
                  <c:v>-0.21438263199999999</c:v>
                </c:pt>
                <c:pt idx="3732">
                  <c:v>-0.21641790999999999</c:v>
                </c:pt>
                <c:pt idx="3733">
                  <c:v>-0.21573948400000001</c:v>
                </c:pt>
                <c:pt idx="3734">
                  <c:v>-0.215061058</c:v>
                </c:pt>
                <c:pt idx="3735">
                  <c:v>-0.21438263199999999</c:v>
                </c:pt>
                <c:pt idx="3736">
                  <c:v>-0.21302578</c:v>
                </c:pt>
                <c:pt idx="3737">
                  <c:v>-0.215061058</c:v>
                </c:pt>
                <c:pt idx="3738">
                  <c:v>-0.215061058</c:v>
                </c:pt>
                <c:pt idx="3739">
                  <c:v>-0.21302578</c:v>
                </c:pt>
                <c:pt idx="3740">
                  <c:v>-0.21302578</c:v>
                </c:pt>
                <c:pt idx="3741">
                  <c:v>-0.210990502</c:v>
                </c:pt>
                <c:pt idx="3742">
                  <c:v>-0.21031207599999999</c:v>
                </c:pt>
                <c:pt idx="3743">
                  <c:v>-0.210990502</c:v>
                </c:pt>
                <c:pt idx="3744">
                  <c:v>-0.21166892800000001</c:v>
                </c:pt>
                <c:pt idx="3745">
                  <c:v>-0.21166892800000001</c:v>
                </c:pt>
                <c:pt idx="3746">
                  <c:v>-0.21166892800000001</c:v>
                </c:pt>
                <c:pt idx="3747">
                  <c:v>-0.21234735399999999</c:v>
                </c:pt>
                <c:pt idx="3748">
                  <c:v>-0.210990502</c:v>
                </c:pt>
                <c:pt idx="3749">
                  <c:v>-0.210990502</c:v>
                </c:pt>
                <c:pt idx="3750">
                  <c:v>-0.210990502</c:v>
                </c:pt>
                <c:pt idx="3751">
                  <c:v>-0.21031207599999999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72544"/>
        <c:axId val="38202752"/>
      </c:scatterChart>
      <c:valAx>
        <c:axId val="381725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noFill/>
          <a:ln w="9525">
            <a:solidFill>
              <a:schemeClr val="tx1">
                <a:tint val="75000"/>
              </a:schemeClr>
            </a:solidFill>
          </a:ln>
        </c:spPr>
        <c:txPr>
          <a:bodyPr anchor="ctr" anchorCtr="1"/>
          <a:lstStyle/>
          <a:p>
            <a:pPr>
              <a:defRPr sz="1200" baseline="0"/>
            </a:pPr>
            <a:endParaRPr lang="en-US"/>
          </a:p>
        </c:txPr>
        <c:crossAx val="38202752"/>
        <c:crossesAt val="-0.3000000000000001"/>
        <c:crossBetween val="midCat"/>
      </c:valAx>
      <c:valAx>
        <c:axId val="38202752"/>
        <c:scaling>
          <c:orientation val="minMax"/>
          <c:max val="5.0000000000000017E-2"/>
          <c:min val="-0.2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38172544"/>
        <c:crosses val="autoZero"/>
        <c:crossBetween val="midCat"/>
        <c:majorUnit val="0.1"/>
        <c:minorUnit val="0.1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E2B8A-4D5B-4333-BF63-77BDC8E2D714}" type="doc">
      <dgm:prSet loTypeId="urn:microsoft.com/office/officeart/2005/8/layout/chevron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901F36-DBA0-435B-9FED-6E0A663C600D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935F72F7-AE2C-4CB6-95E3-BCD0B25C058C}" type="parTrans" cxnId="{89B5D7DD-9644-4EE4-9ACC-77CE9FF0C088}">
      <dgm:prSet/>
      <dgm:spPr/>
      <dgm:t>
        <a:bodyPr/>
        <a:lstStyle/>
        <a:p>
          <a:endParaRPr lang="en-US"/>
        </a:p>
      </dgm:t>
    </dgm:pt>
    <dgm:pt modelId="{0DF158BC-A23C-4DD7-9DA7-C586E7ADB34E}" type="sibTrans" cxnId="{89B5D7DD-9644-4EE4-9ACC-77CE9FF0C088}">
      <dgm:prSet/>
      <dgm:spPr/>
      <dgm:t>
        <a:bodyPr/>
        <a:lstStyle/>
        <a:p>
          <a:endParaRPr lang="en-US"/>
        </a:p>
      </dgm:t>
    </dgm:pt>
    <dgm:pt modelId="{6C6161F4-03A5-4FEB-B15F-9D9FDA108342}">
      <dgm:prSet phldrT="[Text]"/>
      <dgm:spPr>
        <a:effectLst>
          <a:outerShdw dist="25400" dir="5400000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dirty="0" smtClean="0"/>
            <a:t>Arduino Software Development</a:t>
          </a:r>
          <a:endParaRPr lang="en-US" dirty="0"/>
        </a:p>
      </dgm:t>
    </dgm:pt>
    <dgm:pt modelId="{1B56C1DF-473D-4DFF-B338-8307BDDA87CD}" type="parTrans" cxnId="{9870A033-EE54-4A6F-A1AB-8D59C06BA30A}">
      <dgm:prSet/>
      <dgm:spPr/>
      <dgm:t>
        <a:bodyPr/>
        <a:lstStyle/>
        <a:p>
          <a:endParaRPr lang="en-US"/>
        </a:p>
      </dgm:t>
    </dgm:pt>
    <dgm:pt modelId="{613BB7ED-F69B-4F4A-93A9-4983CC0B6AD0}" type="sibTrans" cxnId="{9870A033-EE54-4A6F-A1AB-8D59C06BA30A}">
      <dgm:prSet/>
      <dgm:spPr/>
      <dgm:t>
        <a:bodyPr/>
        <a:lstStyle/>
        <a:p>
          <a:endParaRPr lang="en-US"/>
        </a:p>
      </dgm:t>
    </dgm:pt>
    <dgm:pt modelId="{AAF33AAD-F5FD-4E9B-8E74-891E09B442A9}">
      <dgm:prSet phldrT="[Text]"/>
      <dgm:spPr>
        <a:effectLst>
          <a:outerShdw dist="25400" dir="5400000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dirty="0" smtClean="0"/>
            <a:t>Android Software Development</a:t>
          </a:r>
          <a:endParaRPr lang="en-US" dirty="0"/>
        </a:p>
      </dgm:t>
    </dgm:pt>
    <dgm:pt modelId="{DADE1540-9FA8-4A6D-ABC8-BD78BCC5BD7C}" type="parTrans" cxnId="{01A059D5-28B8-4EB7-8DD0-B8D4026923BF}">
      <dgm:prSet/>
      <dgm:spPr/>
      <dgm:t>
        <a:bodyPr/>
        <a:lstStyle/>
        <a:p>
          <a:endParaRPr lang="en-US"/>
        </a:p>
      </dgm:t>
    </dgm:pt>
    <dgm:pt modelId="{332B32E6-96E3-4BE1-B961-6A45ADC7B48C}" type="sibTrans" cxnId="{01A059D5-28B8-4EB7-8DD0-B8D4026923BF}">
      <dgm:prSet/>
      <dgm:spPr/>
      <dgm:t>
        <a:bodyPr/>
        <a:lstStyle/>
        <a:p>
          <a:endParaRPr lang="en-US"/>
        </a:p>
      </dgm:t>
    </dgm:pt>
    <dgm:pt modelId="{7A01C0BC-F8D8-4B17-9F5A-1B58037A21EC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9D6111D9-EF1E-4F30-BB03-6B434E24C5D0}" type="parTrans" cxnId="{8775DBE5-DBB5-40D4-B339-CBAAE5BD283C}">
      <dgm:prSet/>
      <dgm:spPr/>
      <dgm:t>
        <a:bodyPr/>
        <a:lstStyle/>
        <a:p>
          <a:endParaRPr lang="en-US"/>
        </a:p>
      </dgm:t>
    </dgm:pt>
    <dgm:pt modelId="{16BA049D-4302-4848-8EB1-ABA2A353E9A2}" type="sibTrans" cxnId="{8775DBE5-DBB5-40D4-B339-CBAAE5BD283C}">
      <dgm:prSet/>
      <dgm:spPr/>
      <dgm:t>
        <a:bodyPr/>
        <a:lstStyle/>
        <a:p>
          <a:endParaRPr lang="en-US"/>
        </a:p>
      </dgm:t>
    </dgm:pt>
    <dgm:pt modelId="{8EF0D55C-1DF1-4ABE-A915-3EBFF886900A}">
      <dgm:prSet phldrT="[Text]"/>
      <dgm:spPr/>
      <dgm:t>
        <a:bodyPr/>
        <a:lstStyle/>
        <a:p>
          <a:r>
            <a:rPr lang="en-US" dirty="0" smtClean="0"/>
            <a:t>Increasing Signal-to-Noise Ratio</a:t>
          </a:r>
          <a:endParaRPr lang="en-US" dirty="0"/>
        </a:p>
      </dgm:t>
    </dgm:pt>
    <dgm:pt modelId="{EBE34133-EF04-473A-AB51-C6F63FCB1B10}" type="parTrans" cxnId="{689B13BA-E973-4904-9D60-B0B8F47765A1}">
      <dgm:prSet/>
      <dgm:spPr/>
      <dgm:t>
        <a:bodyPr/>
        <a:lstStyle/>
        <a:p>
          <a:endParaRPr lang="en-US"/>
        </a:p>
      </dgm:t>
    </dgm:pt>
    <dgm:pt modelId="{71F73F63-EEA5-47FF-B63F-004F15247F80}" type="sibTrans" cxnId="{689B13BA-E973-4904-9D60-B0B8F47765A1}">
      <dgm:prSet/>
      <dgm:spPr/>
      <dgm:t>
        <a:bodyPr/>
        <a:lstStyle/>
        <a:p>
          <a:endParaRPr lang="en-US"/>
        </a:p>
      </dgm:t>
    </dgm:pt>
    <dgm:pt modelId="{886CDE83-9ED9-41FC-9194-5C34CB62EB80}">
      <dgm:prSet phldrT="[Text]"/>
      <dgm:spPr/>
      <dgm:t>
        <a:bodyPr/>
        <a:lstStyle/>
        <a:p>
          <a:r>
            <a:rPr lang="en-US" dirty="0" smtClean="0"/>
            <a:t>PCB Fabrication and Sensor Integration</a:t>
          </a:r>
          <a:endParaRPr lang="en-US" dirty="0"/>
        </a:p>
      </dgm:t>
    </dgm:pt>
    <dgm:pt modelId="{A1B62B6E-EFEE-420C-853C-C47BA7EDB4C4}" type="parTrans" cxnId="{960F4E84-CF0F-4486-B07F-BEE271EFD05A}">
      <dgm:prSet/>
      <dgm:spPr/>
      <dgm:t>
        <a:bodyPr/>
        <a:lstStyle/>
        <a:p>
          <a:endParaRPr lang="en-US"/>
        </a:p>
      </dgm:t>
    </dgm:pt>
    <dgm:pt modelId="{ABCE9944-4E32-436D-9338-BFF310B12B86}" type="sibTrans" cxnId="{960F4E84-CF0F-4486-B07F-BEE271EFD05A}">
      <dgm:prSet/>
      <dgm:spPr/>
      <dgm:t>
        <a:bodyPr/>
        <a:lstStyle/>
        <a:p>
          <a:endParaRPr lang="en-US"/>
        </a:p>
      </dgm:t>
    </dgm:pt>
    <dgm:pt modelId="{0C90CFBA-DC03-475E-B815-5696FE8D2F93}">
      <dgm:prSet phldrT="[Text]"/>
      <dgm:spPr/>
      <dgm:t>
        <a:bodyPr/>
        <a:lstStyle/>
        <a:p>
          <a:r>
            <a:rPr lang="en-US" dirty="0" smtClean="0"/>
            <a:t>Assembly</a:t>
          </a:r>
          <a:endParaRPr lang="en-US" dirty="0"/>
        </a:p>
      </dgm:t>
    </dgm:pt>
    <dgm:pt modelId="{8A0A5881-E56E-4534-A78E-32C0B566A9B8}" type="parTrans" cxnId="{EA814B07-62F0-47B1-A4CD-A1DD4739F7AC}">
      <dgm:prSet/>
      <dgm:spPr/>
      <dgm:t>
        <a:bodyPr/>
        <a:lstStyle/>
        <a:p>
          <a:endParaRPr lang="en-US"/>
        </a:p>
      </dgm:t>
    </dgm:pt>
    <dgm:pt modelId="{2747F3E9-710E-41D3-9FEA-40B9F6FC1F0F}" type="sibTrans" cxnId="{EA814B07-62F0-47B1-A4CD-A1DD4739F7AC}">
      <dgm:prSet/>
      <dgm:spPr/>
      <dgm:t>
        <a:bodyPr/>
        <a:lstStyle/>
        <a:p>
          <a:endParaRPr lang="en-US"/>
        </a:p>
      </dgm:t>
    </dgm:pt>
    <dgm:pt modelId="{AFE820DA-68C9-4899-9743-D18CB4D939FB}">
      <dgm:prSet phldrT="[Text]"/>
      <dgm:spPr/>
      <dgm:t>
        <a:bodyPr/>
        <a:lstStyle/>
        <a:p>
          <a:r>
            <a:rPr lang="en-US" dirty="0" smtClean="0"/>
            <a:t>Smartphone Integrated Unit</a:t>
          </a:r>
          <a:endParaRPr lang="en-US" dirty="0"/>
        </a:p>
      </dgm:t>
    </dgm:pt>
    <dgm:pt modelId="{07AD3825-EDE4-4140-8035-CCF55059B02D}" type="parTrans" cxnId="{119ED35E-7EC7-434E-B20E-14FAA853D43E}">
      <dgm:prSet/>
      <dgm:spPr/>
      <dgm:t>
        <a:bodyPr/>
        <a:lstStyle/>
        <a:p>
          <a:endParaRPr lang="en-US"/>
        </a:p>
      </dgm:t>
    </dgm:pt>
    <dgm:pt modelId="{D47EBA73-816F-47A6-ACAC-AA33CC664A65}" type="sibTrans" cxnId="{119ED35E-7EC7-434E-B20E-14FAA853D43E}">
      <dgm:prSet/>
      <dgm:spPr/>
      <dgm:t>
        <a:bodyPr/>
        <a:lstStyle/>
        <a:p>
          <a:endParaRPr lang="en-US"/>
        </a:p>
      </dgm:t>
    </dgm:pt>
    <dgm:pt modelId="{B8739DB4-5B74-4034-AF2C-EDD344BF2996}">
      <dgm:prSet phldrT="[Text]"/>
      <dgm:spPr/>
      <dgm:t>
        <a:bodyPr/>
        <a:lstStyle/>
        <a:p>
          <a:r>
            <a:rPr lang="en-US" dirty="0" smtClean="0"/>
            <a:t>Stand Alone Unit</a:t>
          </a:r>
          <a:endParaRPr lang="en-US" dirty="0"/>
        </a:p>
      </dgm:t>
    </dgm:pt>
    <dgm:pt modelId="{50EA42B1-1114-412E-9E1D-511ED8236F9A}" type="parTrans" cxnId="{881545F5-D6AE-4956-B984-1E2991D56740}">
      <dgm:prSet/>
      <dgm:spPr/>
      <dgm:t>
        <a:bodyPr/>
        <a:lstStyle/>
        <a:p>
          <a:endParaRPr lang="en-US"/>
        </a:p>
      </dgm:t>
    </dgm:pt>
    <dgm:pt modelId="{BC7525AB-0D93-4DF2-B03E-3534115499CA}" type="sibTrans" cxnId="{881545F5-D6AE-4956-B984-1E2991D56740}">
      <dgm:prSet/>
      <dgm:spPr/>
      <dgm:t>
        <a:bodyPr/>
        <a:lstStyle/>
        <a:p>
          <a:endParaRPr lang="en-US"/>
        </a:p>
      </dgm:t>
    </dgm:pt>
    <dgm:pt modelId="{42DE84BB-B203-4D5D-B6A6-C22E6A4385E0}">
      <dgm:prSet phldrT="[Text]"/>
      <dgm:spPr>
        <a:effectLst>
          <a:outerShdw dist="25400" dir="5400000" rotWithShape="0">
            <a:srgbClr val="000000">
              <a:alpha val="45000"/>
            </a:srgbClr>
          </a:outerShdw>
        </a:effectLst>
      </dgm:spPr>
      <dgm:t>
        <a:bodyPr/>
        <a:lstStyle/>
        <a:p>
          <a:r>
            <a:rPr lang="en-US" dirty="0" smtClean="0"/>
            <a:t>Field Tests</a:t>
          </a:r>
          <a:endParaRPr lang="en-US" dirty="0"/>
        </a:p>
      </dgm:t>
    </dgm:pt>
    <dgm:pt modelId="{20DBC3E2-5791-4440-A828-9F1D73D223C4}" type="parTrans" cxnId="{732217FF-F098-40D9-A553-A8ED5C6500C1}">
      <dgm:prSet/>
      <dgm:spPr/>
      <dgm:t>
        <a:bodyPr/>
        <a:lstStyle/>
        <a:p>
          <a:endParaRPr lang="en-US"/>
        </a:p>
      </dgm:t>
    </dgm:pt>
    <dgm:pt modelId="{DD5641AD-82CA-4B1F-9C1F-97D47627FA83}" type="sibTrans" cxnId="{732217FF-F098-40D9-A553-A8ED5C6500C1}">
      <dgm:prSet/>
      <dgm:spPr/>
      <dgm:t>
        <a:bodyPr/>
        <a:lstStyle/>
        <a:p>
          <a:endParaRPr lang="en-US"/>
        </a:p>
      </dgm:t>
    </dgm:pt>
    <dgm:pt modelId="{F363E207-9518-4E6D-A1B7-7428B4F44762}">
      <dgm:prSet phldrT="[Text]"/>
      <dgm:spPr>
        <a:effectLst>
          <a:outerShdw dist="25400" dir="5400000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dirty="0" smtClean="0"/>
            <a:t>Gathering Data/Building a Database</a:t>
          </a:r>
          <a:endParaRPr lang="en-US" dirty="0"/>
        </a:p>
      </dgm:t>
    </dgm:pt>
    <dgm:pt modelId="{DF60B8A3-F9A0-4C1C-B919-ED82F915A18A}" type="parTrans" cxnId="{F01FDF9D-C0D0-48B3-9F83-F4B168EE0A43}">
      <dgm:prSet/>
      <dgm:spPr/>
      <dgm:t>
        <a:bodyPr/>
        <a:lstStyle/>
        <a:p>
          <a:endParaRPr lang="en-US"/>
        </a:p>
      </dgm:t>
    </dgm:pt>
    <dgm:pt modelId="{6F0D39AC-EB50-4538-9E8C-A030DD40A710}" type="sibTrans" cxnId="{F01FDF9D-C0D0-48B3-9F83-F4B168EE0A43}">
      <dgm:prSet/>
      <dgm:spPr/>
      <dgm:t>
        <a:bodyPr/>
        <a:lstStyle/>
        <a:p>
          <a:endParaRPr lang="en-US"/>
        </a:p>
      </dgm:t>
    </dgm:pt>
    <dgm:pt modelId="{C36E2B4D-8F47-4196-94F0-A954E919478A}">
      <dgm:prSet phldrT="[Text]"/>
      <dgm:spPr>
        <a:effectLst>
          <a:outerShdw dist="25400" dir="5400000" rotWithShape="0">
            <a:srgbClr val="000000">
              <a:alpha val="50000"/>
            </a:srgbClr>
          </a:outerShdw>
        </a:effectLst>
      </dgm:spPr>
      <dgm:t>
        <a:bodyPr/>
        <a:lstStyle/>
        <a:p>
          <a:r>
            <a:rPr lang="en-US" dirty="0" smtClean="0"/>
            <a:t>Development of Pattern Recognition Algorithms</a:t>
          </a:r>
          <a:endParaRPr lang="en-US" dirty="0"/>
        </a:p>
      </dgm:t>
    </dgm:pt>
    <dgm:pt modelId="{6468BC10-499B-4523-B68A-AAB9BE6D6A6D}" type="parTrans" cxnId="{DBCE7B37-7096-43A6-B660-87CE388C773A}">
      <dgm:prSet/>
      <dgm:spPr/>
      <dgm:t>
        <a:bodyPr/>
        <a:lstStyle/>
        <a:p>
          <a:endParaRPr lang="en-US"/>
        </a:p>
      </dgm:t>
    </dgm:pt>
    <dgm:pt modelId="{05A1282B-8A38-4F0B-8340-4E4F29621A82}" type="sibTrans" cxnId="{DBCE7B37-7096-43A6-B660-87CE388C773A}">
      <dgm:prSet/>
      <dgm:spPr/>
      <dgm:t>
        <a:bodyPr/>
        <a:lstStyle/>
        <a:p>
          <a:endParaRPr lang="en-US"/>
        </a:p>
      </dgm:t>
    </dgm:pt>
    <dgm:pt modelId="{4C68D575-7A3A-4AA6-881C-8DD8EE24E7E5}" type="pres">
      <dgm:prSet presAssocID="{4B0E2B8A-4D5B-4333-BF63-77BDC8E2D7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A654EF-D08B-41FE-BD3F-A303F4903215}" type="pres">
      <dgm:prSet presAssocID="{9B901F36-DBA0-435B-9FED-6E0A663C600D}" presName="composite" presStyleCnt="0"/>
      <dgm:spPr/>
    </dgm:pt>
    <dgm:pt modelId="{C53C80B1-98EC-4819-9D76-66A3687FD6F7}" type="pres">
      <dgm:prSet presAssocID="{9B901F36-DBA0-435B-9FED-6E0A663C600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F552F-116C-4E4C-9D3C-303911ADDB3F}" type="pres">
      <dgm:prSet presAssocID="{9B901F36-DBA0-435B-9FED-6E0A663C600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FCB49-D4FE-47CD-864E-89F6250C4D9B}" type="pres">
      <dgm:prSet presAssocID="{0DF158BC-A23C-4DD7-9DA7-C586E7ADB34E}" presName="sp" presStyleCnt="0"/>
      <dgm:spPr/>
    </dgm:pt>
    <dgm:pt modelId="{BE36052B-DF59-47D7-A2F0-831BDD503EA4}" type="pres">
      <dgm:prSet presAssocID="{7A01C0BC-F8D8-4B17-9F5A-1B58037A21EC}" presName="composite" presStyleCnt="0"/>
      <dgm:spPr/>
    </dgm:pt>
    <dgm:pt modelId="{B467D031-BA41-48B2-8D3E-90BC3C727FC6}" type="pres">
      <dgm:prSet presAssocID="{7A01C0BC-F8D8-4B17-9F5A-1B58037A21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932A1-B8AE-4C4B-87F3-36BC7DEB8E39}" type="pres">
      <dgm:prSet presAssocID="{7A01C0BC-F8D8-4B17-9F5A-1B58037A21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F7228-5FAD-4687-A615-6F88255558F4}" type="pres">
      <dgm:prSet presAssocID="{16BA049D-4302-4848-8EB1-ABA2A353E9A2}" presName="sp" presStyleCnt="0"/>
      <dgm:spPr/>
    </dgm:pt>
    <dgm:pt modelId="{0917E8B9-EB83-4D6C-AFAE-B87539842F83}" type="pres">
      <dgm:prSet presAssocID="{0C90CFBA-DC03-475E-B815-5696FE8D2F93}" presName="composite" presStyleCnt="0"/>
      <dgm:spPr/>
    </dgm:pt>
    <dgm:pt modelId="{554E8453-7695-4699-B080-20F11858B698}" type="pres">
      <dgm:prSet presAssocID="{0C90CFBA-DC03-475E-B815-5696FE8D2F9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32241-4B4F-4747-9559-65843B7CEDEC}" type="pres">
      <dgm:prSet presAssocID="{0C90CFBA-DC03-475E-B815-5696FE8D2F9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D9931-D412-4E46-826D-9C543C92FCCB}" type="pres">
      <dgm:prSet presAssocID="{2747F3E9-710E-41D3-9FEA-40B9F6FC1F0F}" presName="sp" presStyleCnt="0"/>
      <dgm:spPr/>
    </dgm:pt>
    <dgm:pt modelId="{9E22E281-9326-4B4D-9A9F-AC7EF9383239}" type="pres">
      <dgm:prSet presAssocID="{42DE84BB-B203-4D5D-B6A6-C22E6A4385E0}" presName="composite" presStyleCnt="0"/>
      <dgm:spPr/>
    </dgm:pt>
    <dgm:pt modelId="{DFE306B9-0268-4131-B527-EF40A9CDE02E}" type="pres">
      <dgm:prSet presAssocID="{42DE84BB-B203-4D5D-B6A6-C22E6A4385E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D712-13E0-4504-858A-E233C57B4584}" type="pres">
      <dgm:prSet presAssocID="{42DE84BB-B203-4D5D-B6A6-C22E6A4385E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5DBE5-DBB5-40D4-B339-CBAAE5BD283C}" srcId="{4B0E2B8A-4D5B-4333-BF63-77BDC8E2D714}" destId="{7A01C0BC-F8D8-4B17-9F5A-1B58037A21EC}" srcOrd="1" destOrd="0" parTransId="{9D6111D9-EF1E-4F30-BB03-6B434E24C5D0}" sibTransId="{16BA049D-4302-4848-8EB1-ABA2A353E9A2}"/>
    <dgm:cxn modelId="{EA814B07-62F0-47B1-A4CD-A1DD4739F7AC}" srcId="{4B0E2B8A-4D5B-4333-BF63-77BDC8E2D714}" destId="{0C90CFBA-DC03-475E-B815-5696FE8D2F93}" srcOrd="2" destOrd="0" parTransId="{8A0A5881-E56E-4534-A78E-32C0B566A9B8}" sibTransId="{2747F3E9-710E-41D3-9FEA-40B9F6FC1F0F}"/>
    <dgm:cxn modelId="{B29DFFC0-5195-4830-9974-040CDB3283DE}" type="presOf" srcId="{7A01C0BC-F8D8-4B17-9F5A-1B58037A21EC}" destId="{B467D031-BA41-48B2-8D3E-90BC3C727FC6}" srcOrd="0" destOrd="0" presId="urn:microsoft.com/office/officeart/2005/8/layout/chevron2"/>
    <dgm:cxn modelId="{42D33559-8FF6-4E5F-B7BF-488E0793231B}" type="presOf" srcId="{F363E207-9518-4E6D-A1B7-7428B4F44762}" destId="{0DEDD712-13E0-4504-858A-E233C57B4584}" srcOrd="0" destOrd="0" presId="urn:microsoft.com/office/officeart/2005/8/layout/chevron2"/>
    <dgm:cxn modelId="{881545F5-D6AE-4956-B984-1E2991D56740}" srcId="{0C90CFBA-DC03-475E-B815-5696FE8D2F93}" destId="{B8739DB4-5B74-4034-AF2C-EDD344BF2996}" srcOrd="1" destOrd="0" parTransId="{50EA42B1-1114-412E-9E1D-511ED8236F9A}" sibTransId="{BC7525AB-0D93-4DF2-B03E-3534115499CA}"/>
    <dgm:cxn modelId="{865047F3-E6DC-4F6C-A612-27C6A4077606}" type="presOf" srcId="{0C90CFBA-DC03-475E-B815-5696FE8D2F93}" destId="{554E8453-7695-4699-B080-20F11858B698}" srcOrd="0" destOrd="0" presId="urn:microsoft.com/office/officeart/2005/8/layout/chevron2"/>
    <dgm:cxn modelId="{960F4E84-CF0F-4486-B07F-BEE271EFD05A}" srcId="{7A01C0BC-F8D8-4B17-9F5A-1B58037A21EC}" destId="{886CDE83-9ED9-41FC-9194-5C34CB62EB80}" srcOrd="1" destOrd="0" parTransId="{A1B62B6E-EFEE-420C-853C-C47BA7EDB4C4}" sibTransId="{ABCE9944-4E32-436D-9338-BFF310B12B86}"/>
    <dgm:cxn modelId="{7CAC862B-553C-4E8B-B8EC-45F5DBD23193}" type="presOf" srcId="{886CDE83-9ED9-41FC-9194-5C34CB62EB80}" destId="{6F3932A1-B8AE-4C4B-87F3-36BC7DEB8E39}" srcOrd="0" destOrd="1" presId="urn:microsoft.com/office/officeart/2005/8/layout/chevron2"/>
    <dgm:cxn modelId="{5EC1D754-6FD8-4B9B-B043-5AB311F90810}" type="presOf" srcId="{8EF0D55C-1DF1-4ABE-A915-3EBFF886900A}" destId="{6F3932A1-B8AE-4C4B-87F3-36BC7DEB8E39}" srcOrd="0" destOrd="0" presId="urn:microsoft.com/office/officeart/2005/8/layout/chevron2"/>
    <dgm:cxn modelId="{1438DA30-3DFD-4035-A80C-27E499BDD89A}" type="presOf" srcId="{C36E2B4D-8F47-4196-94F0-A954E919478A}" destId="{0DEDD712-13E0-4504-858A-E233C57B4584}" srcOrd="0" destOrd="1" presId="urn:microsoft.com/office/officeart/2005/8/layout/chevron2"/>
    <dgm:cxn modelId="{420B2C63-4950-4748-8861-A4C1EF492FE5}" type="presOf" srcId="{AAF33AAD-F5FD-4E9B-8E74-891E09B442A9}" destId="{238F552F-116C-4E4C-9D3C-303911ADDB3F}" srcOrd="0" destOrd="1" presId="urn:microsoft.com/office/officeart/2005/8/layout/chevron2"/>
    <dgm:cxn modelId="{01A059D5-28B8-4EB7-8DD0-B8D4026923BF}" srcId="{9B901F36-DBA0-435B-9FED-6E0A663C600D}" destId="{AAF33AAD-F5FD-4E9B-8E74-891E09B442A9}" srcOrd="1" destOrd="0" parTransId="{DADE1540-9FA8-4A6D-ABC8-BD78BCC5BD7C}" sibTransId="{332B32E6-96E3-4BE1-B961-6A45ADC7B48C}"/>
    <dgm:cxn modelId="{9870A033-EE54-4A6F-A1AB-8D59C06BA30A}" srcId="{9B901F36-DBA0-435B-9FED-6E0A663C600D}" destId="{6C6161F4-03A5-4FEB-B15F-9D9FDA108342}" srcOrd="0" destOrd="0" parTransId="{1B56C1DF-473D-4DFF-B338-8307BDDA87CD}" sibTransId="{613BB7ED-F69B-4F4A-93A9-4983CC0B6AD0}"/>
    <dgm:cxn modelId="{FA056426-BAD3-4DC5-97CD-8BD10A60E110}" type="presOf" srcId="{B8739DB4-5B74-4034-AF2C-EDD344BF2996}" destId="{6DD32241-4B4F-4747-9559-65843B7CEDEC}" srcOrd="0" destOrd="1" presId="urn:microsoft.com/office/officeart/2005/8/layout/chevron2"/>
    <dgm:cxn modelId="{287EE1A4-91A3-467D-9DAF-8D228E669DFB}" type="presOf" srcId="{AFE820DA-68C9-4899-9743-D18CB4D939FB}" destId="{6DD32241-4B4F-4747-9559-65843B7CEDEC}" srcOrd="0" destOrd="0" presId="urn:microsoft.com/office/officeart/2005/8/layout/chevron2"/>
    <dgm:cxn modelId="{F01FDF9D-C0D0-48B3-9F83-F4B168EE0A43}" srcId="{42DE84BB-B203-4D5D-B6A6-C22E6A4385E0}" destId="{F363E207-9518-4E6D-A1B7-7428B4F44762}" srcOrd="0" destOrd="0" parTransId="{DF60B8A3-F9A0-4C1C-B919-ED82F915A18A}" sibTransId="{6F0D39AC-EB50-4538-9E8C-A030DD40A710}"/>
    <dgm:cxn modelId="{689B13BA-E973-4904-9D60-B0B8F47765A1}" srcId="{7A01C0BC-F8D8-4B17-9F5A-1B58037A21EC}" destId="{8EF0D55C-1DF1-4ABE-A915-3EBFF886900A}" srcOrd="0" destOrd="0" parTransId="{EBE34133-EF04-473A-AB51-C6F63FCB1B10}" sibTransId="{71F73F63-EEA5-47FF-B63F-004F15247F80}"/>
    <dgm:cxn modelId="{B1ACE625-D801-49C7-9252-AAF2FCC5A5C7}" type="presOf" srcId="{9B901F36-DBA0-435B-9FED-6E0A663C600D}" destId="{C53C80B1-98EC-4819-9D76-66A3687FD6F7}" srcOrd="0" destOrd="0" presId="urn:microsoft.com/office/officeart/2005/8/layout/chevron2"/>
    <dgm:cxn modelId="{119ED35E-7EC7-434E-B20E-14FAA853D43E}" srcId="{0C90CFBA-DC03-475E-B815-5696FE8D2F93}" destId="{AFE820DA-68C9-4899-9743-D18CB4D939FB}" srcOrd="0" destOrd="0" parTransId="{07AD3825-EDE4-4140-8035-CCF55059B02D}" sibTransId="{D47EBA73-816F-47A6-ACAC-AA33CC664A65}"/>
    <dgm:cxn modelId="{F5E23923-1E45-4320-B6E2-6581554D4E7A}" type="presOf" srcId="{4B0E2B8A-4D5B-4333-BF63-77BDC8E2D714}" destId="{4C68D575-7A3A-4AA6-881C-8DD8EE24E7E5}" srcOrd="0" destOrd="0" presId="urn:microsoft.com/office/officeart/2005/8/layout/chevron2"/>
    <dgm:cxn modelId="{DBCE7B37-7096-43A6-B660-87CE388C773A}" srcId="{42DE84BB-B203-4D5D-B6A6-C22E6A4385E0}" destId="{C36E2B4D-8F47-4196-94F0-A954E919478A}" srcOrd="1" destOrd="0" parTransId="{6468BC10-499B-4523-B68A-AAB9BE6D6A6D}" sibTransId="{05A1282B-8A38-4F0B-8340-4E4F29621A82}"/>
    <dgm:cxn modelId="{89B5D7DD-9644-4EE4-9ACC-77CE9FF0C088}" srcId="{4B0E2B8A-4D5B-4333-BF63-77BDC8E2D714}" destId="{9B901F36-DBA0-435B-9FED-6E0A663C600D}" srcOrd="0" destOrd="0" parTransId="{935F72F7-AE2C-4CB6-95E3-BCD0B25C058C}" sibTransId="{0DF158BC-A23C-4DD7-9DA7-C586E7ADB34E}"/>
    <dgm:cxn modelId="{B0FC74E4-9A84-434F-A312-F4F6512D4A00}" type="presOf" srcId="{6C6161F4-03A5-4FEB-B15F-9D9FDA108342}" destId="{238F552F-116C-4E4C-9D3C-303911ADDB3F}" srcOrd="0" destOrd="0" presId="urn:microsoft.com/office/officeart/2005/8/layout/chevron2"/>
    <dgm:cxn modelId="{732217FF-F098-40D9-A553-A8ED5C6500C1}" srcId="{4B0E2B8A-4D5B-4333-BF63-77BDC8E2D714}" destId="{42DE84BB-B203-4D5D-B6A6-C22E6A4385E0}" srcOrd="3" destOrd="0" parTransId="{20DBC3E2-5791-4440-A828-9F1D73D223C4}" sibTransId="{DD5641AD-82CA-4B1F-9C1F-97D47627FA83}"/>
    <dgm:cxn modelId="{5D612756-7581-4A51-A1CD-800725E88EA9}" type="presOf" srcId="{42DE84BB-B203-4D5D-B6A6-C22E6A4385E0}" destId="{DFE306B9-0268-4131-B527-EF40A9CDE02E}" srcOrd="0" destOrd="0" presId="urn:microsoft.com/office/officeart/2005/8/layout/chevron2"/>
    <dgm:cxn modelId="{7F17E1B0-1A6D-4BF5-B8C3-62EE11DE564C}" type="presParOf" srcId="{4C68D575-7A3A-4AA6-881C-8DD8EE24E7E5}" destId="{13A654EF-D08B-41FE-BD3F-A303F4903215}" srcOrd="0" destOrd="0" presId="urn:microsoft.com/office/officeart/2005/8/layout/chevron2"/>
    <dgm:cxn modelId="{B3D2574D-7B5B-4ED3-8B86-B8E2EEDFF014}" type="presParOf" srcId="{13A654EF-D08B-41FE-BD3F-A303F4903215}" destId="{C53C80B1-98EC-4819-9D76-66A3687FD6F7}" srcOrd="0" destOrd="0" presId="urn:microsoft.com/office/officeart/2005/8/layout/chevron2"/>
    <dgm:cxn modelId="{AE91DFF3-5DCC-4D2F-B890-5513B16F0B87}" type="presParOf" srcId="{13A654EF-D08B-41FE-BD3F-A303F4903215}" destId="{238F552F-116C-4E4C-9D3C-303911ADDB3F}" srcOrd="1" destOrd="0" presId="urn:microsoft.com/office/officeart/2005/8/layout/chevron2"/>
    <dgm:cxn modelId="{3E7EBE07-B44A-45C2-A2E8-4906B01C7AD2}" type="presParOf" srcId="{4C68D575-7A3A-4AA6-881C-8DD8EE24E7E5}" destId="{F41FCB49-D4FE-47CD-864E-89F6250C4D9B}" srcOrd="1" destOrd="0" presId="urn:microsoft.com/office/officeart/2005/8/layout/chevron2"/>
    <dgm:cxn modelId="{EFD5BD54-E226-4274-8266-2A601199E793}" type="presParOf" srcId="{4C68D575-7A3A-4AA6-881C-8DD8EE24E7E5}" destId="{BE36052B-DF59-47D7-A2F0-831BDD503EA4}" srcOrd="2" destOrd="0" presId="urn:microsoft.com/office/officeart/2005/8/layout/chevron2"/>
    <dgm:cxn modelId="{E1B0D327-E0E0-469A-AD95-38B4D2315F47}" type="presParOf" srcId="{BE36052B-DF59-47D7-A2F0-831BDD503EA4}" destId="{B467D031-BA41-48B2-8D3E-90BC3C727FC6}" srcOrd="0" destOrd="0" presId="urn:microsoft.com/office/officeart/2005/8/layout/chevron2"/>
    <dgm:cxn modelId="{BE5E30B2-FA90-46C8-8C64-7D0C3CC132E7}" type="presParOf" srcId="{BE36052B-DF59-47D7-A2F0-831BDD503EA4}" destId="{6F3932A1-B8AE-4C4B-87F3-36BC7DEB8E39}" srcOrd="1" destOrd="0" presId="urn:microsoft.com/office/officeart/2005/8/layout/chevron2"/>
    <dgm:cxn modelId="{D97B5AA0-E80E-4791-88F6-FB9B7C4A94BF}" type="presParOf" srcId="{4C68D575-7A3A-4AA6-881C-8DD8EE24E7E5}" destId="{4F4F7228-5FAD-4687-A615-6F88255558F4}" srcOrd="3" destOrd="0" presId="urn:microsoft.com/office/officeart/2005/8/layout/chevron2"/>
    <dgm:cxn modelId="{FCBEFA3D-2CF8-41BB-BBC2-76606F9276C1}" type="presParOf" srcId="{4C68D575-7A3A-4AA6-881C-8DD8EE24E7E5}" destId="{0917E8B9-EB83-4D6C-AFAE-B87539842F83}" srcOrd="4" destOrd="0" presId="urn:microsoft.com/office/officeart/2005/8/layout/chevron2"/>
    <dgm:cxn modelId="{7CE99B91-BBBA-4767-8AAF-958B692B90E4}" type="presParOf" srcId="{0917E8B9-EB83-4D6C-AFAE-B87539842F83}" destId="{554E8453-7695-4699-B080-20F11858B698}" srcOrd="0" destOrd="0" presId="urn:microsoft.com/office/officeart/2005/8/layout/chevron2"/>
    <dgm:cxn modelId="{BC0404A2-1A23-44CB-AB7B-D215F59182D8}" type="presParOf" srcId="{0917E8B9-EB83-4D6C-AFAE-B87539842F83}" destId="{6DD32241-4B4F-4747-9559-65843B7CEDEC}" srcOrd="1" destOrd="0" presId="urn:microsoft.com/office/officeart/2005/8/layout/chevron2"/>
    <dgm:cxn modelId="{5273F69C-5997-4E2B-930F-515B349E7740}" type="presParOf" srcId="{4C68D575-7A3A-4AA6-881C-8DD8EE24E7E5}" destId="{962D9931-D412-4E46-826D-9C543C92FCCB}" srcOrd="5" destOrd="0" presId="urn:microsoft.com/office/officeart/2005/8/layout/chevron2"/>
    <dgm:cxn modelId="{C489F1C1-2567-41C4-9CAE-2B1BA1E6450F}" type="presParOf" srcId="{4C68D575-7A3A-4AA6-881C-8DD8EE24E7E5}" destId="{9E22E281-9326-4B4D-9A9F-AC7EF9383239}" srcOrd="6" destOrd="0" presId="urn:microsoft.com/office/officeart/2005/8/layout/chevron2"/>
    <dgm:cxn modelId="{78E9FAF6-0C54-4A02-9E09-C9B7A7A04B4F}" type="presParOf" srcId="{9E22E281-9326-4B4D-9A9F-AC7EF9383239}" destId="{DFE306B9-0268-4131-B527-EF40A9CDE02E}" srcOrd="0" destOrd="0" presId="urn:microsoft.com/office/officeart/2005/8/layout/chevron2"/>
    <dgm:cxn modelId="{0F2FFA54-E1CA-45CF-A5E5-B4ED6D3DA10B}" type="presParOf" srcId="{9E22E281-9326-4B4D-9A9F-AC7EF9383239}" destId="{0DEDD712-13E0-4504-858A-E233C57B45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C80B1-98EC-4819-9D76-66A3687FD6F7}">
      <dsp:nvSpPr>
        <dsp:cNvPr id="0" name=""/>
        <dsp:cNvSpPr/>
      </dsp:nvSpPr>
      <dsp:spPr>
        <a:xfrm rot="5400000">
          <a:off x="-181720" y="183125"/>
          <a:ext cx="1211467" cy="848026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dk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</dsp:txBody>
      <dsp:txXfrm rot="-5400000">
        <a:off x="1" y="425417"/>
        <a:ext cx="848026" cy="363441"/>
      </dsp:txXfrm>
    </dsp:sp>
    <dsp:sp modelId="{238F552F-116C-4E4C-9D3C-303911ADDB3F}">
      <dsp:nvSpPr>
        <dsp:cNvPr id="0" name=""/>
        <dsp:cNvSpPr/>
      </dsp:nvSpPr>
      <dsp:spPr>
        <a:xfrm rot="5400000">
          <a:off x="4233986" y="-3384554"/>
          <a:ext cx="787453" cy="75593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Arduino Software Development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Android Software Development</a:t>
          </a:r>
          <a:endParaRPr lang="en-US" sz="2400" kern="1200" dirty="0"/>
        </a:p>
      </dsp:txBody>
      <dsp:txXfrm rot="-5400000">
        <a:off x="848026" y="39846"/>
        <a:ext cx="7520933" cy="710573"/>
      </dsp:txXfrm>
    </dsp:sp>
    <dsp:sp modelId="{B467D031-BA41-48B2-8D3E-90BC3C727FC6}">
      <dsp:nvSpPr>
        <dsp:cNvPr id="0" name=""/>
        <dsp:cNvSpPr/>
      </dsp:nvSpPr>
      <dsp:spPr>
        <a:xfrm rot="5400000">
          <a:off x="-181720" y="1247332"/>
          <a:ext cx="1211467" cy="848026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dk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</dsp:txBody>
      <dsp:txXfrm rot="-5400000">
        <a:off x="1" y="1489624"/>
        <a:ext cx="848026" cy="363441"/>
      </dsp:txXfrm>
    </dsp:sp>
    <dsp:sp modelId="{6F3932A1-B8AE-4C4B-87F3-36BC7DEB8E39}">
      <dsp:nvSpPr>
        <dsp:cNvPr id="0" name=""/>
        <dsp:cNvSpPr/>
      </dsp:nvSpPr>
      <dsp:spPr>
        <a:xfrm rot="5400000">
          <a:off x="4233986" y="-2320346"/>
          <a:ext cx="787453" cy="75593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Increasing Signal-to-Noise Ratio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PCB Fabrication and Sensor Integration</a:t>
          </a:r>
          <a:endParaRPr lang="en-US" sz="2400" kern="1200" dirty="0"/>
        </a:p>
      </dsp:txBody>
      <dsp:txXfrm rot="-5400000">
        <a:off x="848026" y="1104054"/>
        <a:ext cx="7520933" cy="710573"/>
      </dsp:txXfrm>
    </dsp:sp>
    <dsp:sp modelId="{554E8453-7695-4699-B080-20F11858B698}">
      <dsp:nvSpPr>
        <dsp:cNvPr id="0" name=""/>
        <dsp:cNvSpPr/>
      </dsp:nvSpPr>
      <dsp:spPr>
        <a:xfrm rot="5400000">
          <a:off x="-181720" y="2311540"/>
          <a:ext cx="1211467" cy="848026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dk2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Assembly</a:t>
          </a:r>
          <a:endParaRPr lang="en-US" sz="1400" kern="1200" dirty="0"/>
        </a:p>
      </dsp:txBody>
      <dsp:txXfrm rot="-5400000">
        <a:off x="1" y="2553832"/>
        <a:ext cx="848026" cy="363441"/>
      </dsp:txXfrm>
    </dsp:sp>
    <dsp:sp modelId="{6DD32241-4B4F-4747-9559-65843B7CEDEC}">
      <dsp:nvSpPr>
        <dsp:cNvPr id="0" name=""/>
        <dsp:cNvSpPr/>
      </dsp:nvSpPr>
      <dsp:spPr>
        <a:xfrm rot="5400000">
          <a:off x="4233986" y="-1256139"/>
          <a:ext cx="787453" cy="75593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Smartphone Integrated Unit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Stand Alone Unit</a:t>
          </a:r>
          <a:endParaRPr lang="en-US" sz="2400" kern="1200" dirty="0"/>
        </a:p>
      </dsp:txBody>
      <dsp:txXfrm rot="-5400000">
        <a:off x="848026" y="2168261"/>
        <a:ext cx="7520933" cy="710573"/>
      </dsp:txXfrm>
    </dsp:sp>
    <dsp:sp modelId="{DFE306B9-0268-4131-B527-EF40A9CDE02E}">
      <dsp:nvSpPr>
        <dsp:cNvPr id="0" name=""/>
        <dsp:cNvSpPr/>
      </dsp:nvSpPr>
      <dsp:spPr>
        <a:xfrm rot="5400000">
          <a:off x="-181720" y="3375747"/>
          <a:ext cx="1211467" cy="848026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</a:schemeClr>
            </a:gs>
            <a:gs pos="90000">
              <a:schemeClr val="dk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rgbClr r="0" g="0" b="0">
              <a:shade val="30000"/>
            </a:scrgb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Field Tests</a:t>
          </a:r>
          <a:endParaRPr lang="en-US" sz="1400" kern="1200" dirty="0"/>
        </a:p>
      </dsp:txBody>
      <dsp:txXfrm rot="-5400000">
        <a:off x="1" y="3618039"/>
        <a:ext cx="848026" cy="363441"/>
      </dsp:txXfrm>
    </dsp:sp>
    <dsp:sp modelId="{0DEDD712-13E0-4504-858A-E233C57B4584}">
      <dsp:nvSpPr>
        <dsp:cNvPr id="0" name=""/>
        <dsp:cNvSpPr/>
      </dsp:nvSpPr>
      <dsp:spPr>
        <a:xfrm rot="5400000">
          <a:off x="4233986" y="-191932"/>
          <a:ext cx="787453" cy="75593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Gathering Data/Building a Database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Development of Pattern Recognition Algorithms</a:t>
          </a:r>
          <a:endParaRPr lang="en-US" sz="2400" kern="1200" dirty="0"/>
        </a:p>
      </dsp:txBody>
      <dsp:txXfrm rot="-5400000">
        <a:off x="848026" y="3232468"/>
        <a:ext cx="7520933" cy="71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2D541-4B1A-4712-88F2-E53B51B4E7B8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260E-0367-4BAB-8533-5C1C0B90F1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C260E-0367-4BAB-8533-5C1C0B90F1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40E5246-69F7-4B13-807E-E5748A610781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1015D7D-E1AD-44F7-9B64-239BF2180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Franklin Gothic Medium" pitchFamily="34" charset="0"/>
              </a:rPr>
              <a:t>Albert </a:t>
            </a:r>
            <a:r>
              <a:rPr lang="en-US" dirty="0" smtClean="0">
                <a:latin typeface="Franklin Gothic Medium" pitchFamily="34" charset="0"/>
              </a:rPr>
              <a:t>Chen</a:t>
            </a:r>
          </a:p>
          <a:p>
            <a:endParaRPr lang="en-US" dirty="0" smtClean="0">
              <a:latin typeface="Franklin Gothic Medium" pitchFamily="34" charset="0"/>
            </a:endParaRPr>
          </a:p>
          <a:p>
            <a:r>
              <a:rPr lang="en-US" dirty="0" smtClean="0">
                <a:latin typeface="Franklin Gothic Medium" pitchFamily="34" charset="0"/>
              </a:rPr>
              <a:t>University of California, Riverside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Franklin Gothic Medium" pitchFamily="34" charset="0"/>
              </a:rPr>
              <a:t>DEVELOPMENT OF Smartphone integrated NANO SENSORs</a:t>
            </a:r>
            <a:endParaRPr lang="en-US" sz="40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1917700"/>
            <a:ext cx="7051040" cy="4406900"/>
          </a:xfrm>
          <a:effectLst>
            <a:outerShdw dist="127000" dir="78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Arduino Nano Microcontroller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Humidity Sensor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Temperature Sensor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GPS Module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LCD Screen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5V Battery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Management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Results stored on </a:t>
            </a:r>
            <a:r>
              <a:rPr lang="en-US" dirty="0" err="1" smtClean="0"/>
              <a:t>microSD</a:t>
            </a:r>
            <a:r>
              <a:rPr lang="en-US" dirty="0" smtClean="0"/>
              <a:t> card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ALONE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54936"/>
            <a:ext cx="3950208" cy="2950464"/>
          </a:xfrm>
          <a:prstGeom prst="rect">
            <a:avLst/>
          </a:prstGeom>
          <a:effectLst>
            <a:outerShdw dist="127000" dir="780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4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Smartphone </a:t>
            </a:r>
            <a:r>
              <a:rPr lang="en-US" sz="2000" dirty="0" smtClean="0"/>
              <a:t>Integrated </a:t>
            </a:r>
            <a:r>
              <a:rPr lang="en-US" sz="2000" dirty="0" smtClean="0"/>
              <a:t>Nano-</a:t>
            </a:r>
            <a:r>
              <a:rPr lang="en-US" sz="2000" dirty="0" err="1" smtClean="0"/>
              <a:t>Chemiresistive</a:t>
            </a:r>
            <a:r>
              <a:rPr lang="en-US" sz="2000" dirty="0" smtClean="0"/>
              <a:t> Gas Sensor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of Portable device</a:t>
            </a:r>
            <a:endParaRPr lang="en-US" dirty="0"/>
          </a:p>
        </p:txBody>
      </p:sp>
      <p:pic>
        <p:nvPicPr>
          <p:cNvPr id="13" name="Picture 12" descr="prototype device.jpg"/>
          <p:cNvPicPr>
            <a:picLocks noChangeAspect="1"/>
          </p:cNvPicPr>
          <p:nvPr/>
        </p:nvPicPr>
        <p:blipFill>
          <a:blip r:embed="rId2" cstate="print"/>
          <a:srcRect l="16484" t="20173" r="6593" b="6469"/>
          <a:stretch>
            <a:fillRect/>
          </a:stretch>
        </p:blipFill>
        <p:spPr>
          <a:xfrm>
            <a:off x="1219200" y="2503714"/>
            <a:ext cx="6553200" cy="3744686"/>
          </a:xfrm>
          <a:prstGeom prst="rect">
            <a:avLst/>
          </a:prstGeom>
          <a:effectLst>
            <a:outerShdw dist="127000" dir="7800000" algn="ctr" rotWithShape="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of </a:t>
            </a:r>
            <a:r>
              <a:rPr lang="en-US" dirty="0" smtClean="0"/>
              <a:t>wearable device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27"/>
          <a:stretch/>
        </p:blipFill>
        <p:spPr>
          <a:xfrm>
            <a:off x="1407661" y="2151763"/>
            <a:ext cx="6400799" cy="3868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55626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Wearable Sensor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21379" y="4343402"/>
            <a:ext cx="0" cy="121919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5018" y="5254823"/>
            <a:ext cx="252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Portable Device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4837438"/>
            <a:ext cx="0" cy="48054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Bare SWNT sensing response against 20 ppm NO</a:t>
            </a:r>
            <a:r>
              <a:rPr lang="en-US" baseline="-25000" dirty="0"/>
              <a:t>2</a:t>
            </a:r>
            <a:r>
              <a:rPr lang="en-US" dirty="0"/>
              <a:t> via </a:t>
            </a:r>
            <a:r>
              <a:rPr lang="en-US" dirty="0" smtClean="0"/>
              <a:t>Arduino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594167"/>
              </p:ext>
            </p:extLst>
          </p:nvPr>
        </p:nvGraphicFramePr>
        <p:xfrm>
          <a:off x="457200" y="2590800"/>
          <a:ext cx="3962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Bare SWNT sensing response against 20 ppm </a:t>
            </a: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via </a:t>
            </a:r>
            <a:r>
              <a:rPr lang="en-US" dirty="0" err="1" smtClean="0"/>
              <a:t>Keithly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5194079" cy="4038600"/>
          </a:xfrm>
        </p:spPr>
      </p:pic>
      <p:sp>
        <p:nvSpPr>
          <p:cNvPr id="5" name="TextBox 4"/>
          <p:cNvSpPr txBox="1"/>
          <p:nvPr/>
        </p:nvSpPr>
        <p:spPr>
          <a:xfrm>
            <a:off x="2133600" y="6324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(s)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754" y="3962400"/>
                <a:ext cx="430887" cy="83820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4" y="3962400"/>
                <a:ext cx="430887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0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Gas Sensor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Wearable stand alone unit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Portable stand alone unit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Biological Sensor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Glucose Sensor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Software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Developing and implementing pattern recognition patterns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 Department of Homeland Security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Detection of Chemical Warfare Agents: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Sarin</a:t>
            </a:r>
            <a:r>
              <a:rPr lang="en-US" dirty="0"/>
              <a:t> </a:t>
            </a:r>
            <a:r>
              <a:rPr lang="en-US" dirty="0" smtClean="0"/>
              <a:t>Gas – Tokyo Subway (1995)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Cyanide – WTC (1993)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Detection of Explosive Devices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Oklahoma City Bombing (1995)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Airports to prevent Terrorist attacks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Detection of Landmines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Industrial Detection of Toxic Chemicals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Accidental Spills</a:t>
            </a:r>
            <a:r>
              <a:rPr lang="en-US" dirty="0"/>
              <a:t> </a:t>
            </a:r>
            <a:r>
              <a:rPr lang="en-US" dirty="0" smtClean="0"/>
              <a:t>from Factory Incidents and Transportation Accidents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996105"/>
              </p:ext>
            </p:extLst>
          </p:nvPr>
        </p:nvGraphicFramePr>
        <p:xfrm>
          <a:off x="381000" y="2057400"/>
          <a:ext cx="8407401" cy="42062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02467"/>
                <a:gridCol w="2802467"/>
                <a:gridCol w="280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Detection</a:t>
                      </a:r>
                      <a:r>
                        <a:rPr lang="en-US" sz="2400" baseline="0" dirty="0" smtClean="0"/>
                        <a:t> Method</a:t>
                      </a:r>
                      <a:endParaRPr lang="en-US" sz="2400" b="1" dirty="0"/>
                    </a:p>
                  </a:txBody>
                  <a:tcPr marL="93416" marR="93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Advantages</a:t>
                      </a:r>
                      <a:endParaRPr lang="en-US" sz="2400" dirty="0"/>
                    </a:p>
                  </a:txBody>
                  <a:tcPr marL="93416" marR="93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Disadvantages</a:t>
                      </a:r>
                      <a:endParaRPr lang="en-US" sz="2400" dirty="0"/>
                    </a:p>
                  </a:txBody>
                  <a:tcPr marL="93416" marR="93416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Detection Paper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pPr algn="ctr"/>
                      <a:r>
                        <a:rPr lang="en-US" baseline="0" dirty="0" smtClean="0"/>
                        <a:t>Easy Operation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 Alarms</a:t>
                      </a:r>
                    </a:p>
                    <a:p>
                      <a:pPr algn="ctr"/>
                      <a:r>
                        <a:rPr lang="en-US" dirty="0" smtClean="0"/>
                        <a:t>Liquids Only</a:t>
                      </a:r>
                      <a:endParaRPr lang="en-US" dirty="0"/>
                    </a:p>
                  </a:txBody>
                  <a:tcPr marL="93416" marR="9341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Gas Detection Tube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 Sensitivity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</a:t>
                      </a:r>
                      <a:r>
                        <a:rPr lang="en-US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baseline="0" dirty="0" smtClean="0"/>
                        <a:t>One Time Use</a:t>
                      </a:r>
                      <a:endParaRPr lang="en-US" dirty="0"/>
                    </a:p>
                  </a:txBody>
                  <a:tcPr marL="93416" marR="9341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Flame Photometric Detector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</a:t>
                      </a:r>
                      <a:r>
                        <a:rPr lang="en-US" baseline="0" dirty="0" smtClean="0"/>
                        <a:t> Response and</a:t>
                      </a:r>
                    </a:p>
                    <a:p>
                      <a:pPr algn="ctr"/>
                      <a:r>
                        <a:rPr lang="en-US" baseline="0" dirty="0" smtClean="0"/>
                        <a:t>Recovery</a:t>
                      </a:r>
                    </a:p>
                    <a:p>
                      <a:pPr algn="ctr"/>
                      <a:r>
                        <a:rPr lang="en-US" baseline="0" dirty="0" smtClean="0"/>
                        <a:t>High Sensitivity</a:t>
                      </a:r>
                      <a:endParaRPr lang="en-US" dirty="0" smtClean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External Fuel</a:t>
                      </a:r>
                      <a:r>
                        <a:rPr lang="en-US" baseline="0" dirty="0" smtClean="0"/>
                        <a:t> Required</a:t>
                      </a:r>
                    </a:p>
                  </a:txBody>
                  <a:tcPr marL="93416" marR="9341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Ion Mobility Spectrometer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Rapid</a:t>
                      </a:r>
                      <a:r>
                        <a:rPr lang="en-US" baseline="0" dirty="0" smtClean="0"/>
                        <a:t> Detection</a:t>
                      </a:r>
                    </a:p>
                    <a:p>
                      <a:pPr algn="ctr"/>
                      <a:r>
                        <a:rPr lang="en-US" baseline="0" dirty="0" smtClean="0"/>
                        <a:t>Low Power Consumption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Expensive &gt; $10k</a:t>
                      </a:r>
                    </a:p>
                  </a:txBody>
                  <a:tcPr marL="93416" marR="93416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Surface Acoustic Wavelength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Fully Automated</a:t>
                      </a:r>
                      <a:endParaRPr lang="en-US" dirty="0"/>
                    </a:p>
                  </a:txBody>
                  <a:tcPr marL="93416" marR="934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Sensitivity</a:t>
                      </a:r>
                    </a:p>
                    <a:p>
                      <a:pPr algn="ctr"/>
                      <a:r>
                        <a:rPr lang="en-US" baseline="0" dirty="0" smtClean="0"/>
                        <a:t>Large Device</a:t>
                      </a:r>
                    </a:p>
                    <a:p>
                      <a:pPr algn="ctr"/>
                      <a:r>
                        <a:rPr lang="en-US" baseline="0" dirty="0" smtClean="0"/>
                        <a:t>Slow Recovery</a:t>
                      </a:r>
                      <a:endParaRPr lang="en-US" dirty="0"/>
                    </a:p>
                  </a:txBody>
                  <a:tcPr marL="93416" marR="93416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DETECTION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NASA Ames Research Center</a:t>
            </a:r>
          </a:p>
          <a:p>
            <a:pPr lvl="1"/>
            <a:r>
              <a:rPr lang="en-US" dirty="0" smtClean="0"/>
              <a:t>Smartphone Integrated Device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- </a:t>
            </a:r>
            <a:r>
              <a:rPr lang="en-US" dirty="0" err="1" smtClean="0"/>
              <a:t>nasa</a:t>
            </a:r>
            <a:endParaRPr lang="en-US" dirty="0"/>
          </a:p>
        </p:txBody>
      </p:sp>
      <p:pic>
        <p:nvPicPr>
          <p:cNvPr id="4" name="Picture 3" descr="NASA cell phone intergrated  sens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4365" y="2971800"/>
            <a:ext cx="2165635" cy="3284347"/>
          </a:xfrm>
          <a:prstGeom prst="rect">
            <a:avLst/>
          </a:prstGeom>
          <a:effectLst>
            <a:outerShdw dist="127000" dir="7800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5" name="Picture 4" descr="NASA cell phone intergrated  sensor_ch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4837" y="3429000"/>
            <a:ext cx="2276563" cy="1952267"/>
          </a:xfrm>
          <a:prstGeom prst="rect">
            <a:avLst/>
          </a:prstGeom>
          <a:effectLst>
            <a:outerShdw dist="127000" dir="78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6248400" y="6629400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Images adapted from NASA Ames Research Center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2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develop a portable and wearable gas sensor device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Low Cost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~$100 - ~$200 depending on 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Fast response and recovery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Multiple sensors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Temperature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Humidity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91247"/>
              </p:ext>
            </p:extLst>
          </p:nvPr>
        </p:nvGraphicFramePr>
        <p:xfrm>
          <a:off x="381000" y="1981200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smartphone OS and gaining market share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Open source development and lots of existing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flexible than </a:t>
            </a:r>
            <a:r>
              <a:rPr lang="en-US" dirty="0" err="1" smtClean="0"/>
              <a:t>iOS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pic>
        <p:nvPicPr>
          <p:cNvPr id="1028" name="Picture 4" descr="http://thecellphonejunkie.files.wordpress.com/2011/06/android-decline11062112362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5905500" cy="3362326"/>
          </a:xfrm>
          <a:prstGeom prst="rect">
            <a:avLst/>
          </a:prstGeom>
          <a:noFill/>
          <a:effectLst>
            <a:outerShdw dist="127000" dir="78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647790"/>
              </p:ext>
            </p:extLst>
          </p:nvPr>
        </p:nvGraphicFramePr>
        <p:xfrm>
          <a:off x="304800" y="1752600"/>
          <a:ext cx="8534400" cy="476063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15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/>
                </a:tc>
              </a:tr>
              <a:tr h="212292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Smartphone Integrated Portable Device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Smartphone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Gas</a:t>
                      </a:r>
                      <a:endParaRPr lang="en-US" dirty="0"/>
                    </a:p>
                  </a:txBody>
                  <a:tcPr/>
                </a:tc>
              </a:tr>
              <a:tr h="1592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Biological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Wi-Fi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2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Solar Cell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 anchor="ctr"/>
                </a:tc>
              </a:tr>
              <a:tr h="1709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MicroSD</a:t>
                      </a:r>
                      <a:endParaRPr 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Tablet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 anchor="ctr"/>
                </a:tc>
              </a:tr>
              <a:tr h="924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 anchor="ctr"/>
                </a:tc>
              </a:tr>
              <a:tr h="119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USB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USB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122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 anchor="ctr"/>
                </a:tc>
              </a:tr>
              <a:tr h="212292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 Alone Wearable Device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MicroSD</a:t>
                      </a:r>
                      <a:endParaRPr lang="en-US" dirty="0" smtClean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OLED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Battery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Gas</a:t>
                      </a:r>
                      <a:endParaRPr lang="en-US" dirty="0"/>
                    </a:p>
                  </a:txBody>
                  <a:tcPr anchor="ctr"/>
                </a:tc>
              </a:tr>
              <a:tr h="2122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Biological</a:t>
                      </a:r>
                      <a:endParaRPr lang="en-US" dirty="0"/>
                    </a:p>
                  </a:txBody>
                  <a:tcPr anchor="ctr"/>
                </a:tc>
              </a:tr>
              <a:tr h="2122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Solar Cell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 anchor="ctr"/>
                </a:tc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USB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Touch</a:t>
                      </a:r>
                      <a:r>
                        <a:rPr lang="en-US" baseline="0" dirty="0" smtClean="0"/>
                        <a:t> Screen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 anchor="ctr"/>
                </a:tc>
              </a:tr>
              <a:tr h="2122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 anchor="ctr"/>
                </a:tc>
              </a:tr>
              <a:tr h="2122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Arduino Nano Microcontroller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Humidity Sensor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Temperature Sensor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Bluetooth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5V Battery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Management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Real Time Graph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Communicates with Smartphone or Tablet via Bluetooth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Sensing results stored as .txt file on phone’s </a:t>
            </a:r>
            <a:r>
              <a:rPr lang="en-US" dirty="0" err="1" smtClean="0"/>
              <a:t>microSD</a:t>
            </a:r>
            <a:r>
              <a:rPr lang="en-US" dirty="0" smtClean="0"/>
              <a:t> card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Can be sent via e-mail or copied off the </a:t>
            </a:r>
            <a:r>
              <a:rPr lang="en-US" dirty="0" err="1" smtClean="0"/>
              <a:t>microSD</a:t>
            </a:r>
            <a:r>
              <a:rPr lang="en-US" dirty="0" smtClean="0"/>
              <a:t> card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INTEGRATED DEVICE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52600"/>
            <a:ext cx="3954288" cy="2953512"/>
          </a:xfrm>
          <a:prstGeom prst="rect">
            <a:avLst/>
          </a:prstGeom>
          <a:effectLst>
            <a:outerShdw dist="127000" dir="780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9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874</TotalTime>
  <Words>432</Words>
  <Application>Microsoft Office PowerPoint</Application>
  <PresentationFormat>On-screen Show (4:3)</PresentationFormat>
  <Paragraphs>151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DEVELOPMENT OF Smartphone integrated NANO SENSORs</vt:lpstr>
      <vt:lpstr>Introduction</vt:lpstr>
      <vt:lpstr>CURRENT DETECTION METHODS</vt:lpstr>
      <vt:lpstr>Current development - nasa</vt:lpstr>
      <vt:lpstr>OBJECTIVE</vt:lpstr>
      <vt:lpstr>development</vt:lpstr>
      <vt:lpstr>WHY ANDROID?</vt:lpstr>
      <vt:lpstr>DEVICE COMPONENTS</vt:lpstr>
      <vt:lpstr>SMARTPHONE INTEGRATED DEVICE</vt:lpstr>
      <vt:lpstr>SMARTPHONE APPLICATION</vt:lpstr>
      <vt:lpstr>STAND ALONE DEVICE</vt:lpstr>
      <vt:lpstr>Prototype of Portable device</vt:lpstr>
      <vt:lpstr>Prototype of wearable device</vt:lpstr>
      <vt:lpstr>TESTING RESULTS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PORTABLE AND WEARABLE NANO SENSOR</dc:title>
  <dc:creator>Albert Chen</dc:creator>
  <cp:lastModifiedBy>Albert Chen</cp:lastModifiedBy>
  <cp:revision>117</cp:revision>
  <dcterms:created xsi:type="dcterms:W3CDTF">2011-08-23T17:29:03Z</dcterms:created>
  <dcterms:modified xsi:type="dcterms:W3CDTF">2011-08-24T23:53:39Z</dcterms:modified>
</cp:coreProperties>
</file>