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6FF8-E790-43F7-9179-F22721081384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590-ED69-4B2E-A793-236B814C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6FF8-E790-43F7-9179-F22721081384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590-ED69-4B2E-A793-236B814C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6FF8-E790-43F7-9179-F22721081384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590-ED69-4B2E-A793-236B814C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6FF8-E790-43F7-9179-F22721081384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590-ED69-4B2E-A793-236B814C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6FF8-E790-43F7-9179-F22721081384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590-ED69-4B2E-A793-236B814C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4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6FF8-E790-43F7-9179-F22721081384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590-ED69-4B2E-A793-236B814C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0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6FF8-E790-43F7-9179-F22721081384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590-ED69-4B2E-A793-236B814C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5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6FF8-E790-43F7-9179-F22721081384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590-ED69-4B2E-A793-236B814C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6FF8-E790-43F7-9179-F22721081384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590-ED69-4B2E-A793-236B814C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0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6FF8-E790-43F7-9179-F22721081384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590-ED69-4B2E-A793-236B814C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6FF8-E790-43F7-9179-F22721081384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590-ED69-4B2E-A793-236B814C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4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A6FF8-E790-43F7-9179-F22721081384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7590-ED69-4B2E-A793-236B814C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8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28600"/>
            <a:ext cx="8610600" cy="6457950"/>
          </a:xfrm>
        </p:spPr>
      </p:pic>
      <p:sp>
        <p:nvSpPr>
          <p:cNvPr id="7" name="TextBox 6"/>
          <p:cNvSpPr txBox="1"/>
          <p:nvPr/>
        </p:nvSpPr>
        <p:spPr>
          <a:xfrm>
            <a:off x="1752600" y="1981200"/>
            <a:ext cx="2133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Sensor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67000" y="2350532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533400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Bluetooth Module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29200" y="902732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1800225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Nano Sensor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48400" y="2169557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10400" y="1800225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Humidity Sensor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67600" y="2165866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4600" y="5560754"/>
            <a:ext cx="2438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Commercial H2S Sensor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743825" y="5252263"/>
            <a:ext cx="0" cy="3084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2162" y="3259693"/>
            <a:ext cx="22764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Digital Potentiometer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34125" y="3629025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90950" y="5560754"/>
            <a:ext cx="2438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Arduino Microcontroller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210175" y="5252263"/>
            <a:ext cx="0" cy="3084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7825" y="5528488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PCB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952625" y="5219997"/>
            <a:ext cx="0" cy="3084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6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2400"/>
            <a:ext cx="8763000" cy="6572250"/>
          </a:xfrm>
        </p:spPr>
      </p:pic>
      <p:sp>
        <p:nvSpPr>
          <p:cNvPr id="5" name="TextBox 4"/>
          <p:cNvSpPr txBox="1"/>
          <p:nvPr/>
        </p:nvSpPr>
        <p:spPr>
          <a:xfrm>
            <a:off x="2057400" y="5273159"/>
            <a:ext cx="2438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Fully Assembled Device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6625" y="4964668"/>
            <a:ext cx="0" cy="3084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4571047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00825" y="4286845"/>
            <a:ext cx="0" cy="3084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8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53093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H2S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41684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Humidity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61080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913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70628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Nano Sensor</vt:lpstr>
      <vt:lpstr>Commercial H2S Sensor</vt:lpstr>
      <vt:lpstr>Humidity Sensor</vt:lpstr>
      <vt:lpstr>Temperature Sensor</vt:lpstr>
      <vt:lpstr>GPS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Chen</dc:creator>
  <cp:lastModifiedBy>Albert Chen</cp:lastModifiedBy>
  <cp:revision>3</cp:revision>
  <dcterms:created xsi:type="dcterms:W3CDTF">2012-06-20T22:55:58Z</dcterms:created>
  <dcterms:modified xsi:type="dcterms:W3CDTF">2012-06-20T23:06:37Z</dcterms:modified>
</cp:coreProperties>
</file>