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" charset="1" panose="02000000000000000000"/>
      <p:regular r:id="rId10"/>
    </p:embeddedFont>
    <p:embeddedFont>
      <p:font typeface="Poppins Medium Bold" charset="1" panose="02000000000000000000"/>
      <p:regular r:id="rId11"/>
    </p:embeddedFont>
    <p:embeddedFont>
      <p:font typeface="Poppins Bold" charset="1" panose="02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2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264278"/>
            <a:ext cx="7038099" cy="11022647"/>
            <a:chOff x="0" y="0"/>
            <a:chExt cx="9384132" cy="1469686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8415650"/>
              <a:ext cx="9384132" cy="6281213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2959600" y="0"/>
              <a:ext cx="3464932" cy="7329665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4790" t="0" r="4273" b="1508"/>
          <a:stretch>
            <a:fillRect/>
          </a:stretch>
        </p:blipFill>
        <p:spPr>
          <a:xfrm flipH="false" flipV="false" rot="0">
            <a:off x="2108992" y="4267227"/>
            <a:ext cx="4905393" cy="2730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9562171" y="511614"/>
            <a:ext cx="7841188" cy="6085674"/>
            <a:chOff x="0" y="0"/>
            <a:chExt cx="10454918" cy="811423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21410"/>
              <a:ext cx="10454918" cy="4789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942"/>
                </a:lnSpc>
              </a:pPr>
              <a:r>
                <a:rPr lang="en-US" sz="12675">
                  <a:solidFill>
                    <a:srgbClr val="FDF9DE"/>
                  </a:solidFill>
                  <a:latin typeface="Poppins Bold Bold Italics"/>
                </a:rPr>
                <a:t>Esports Content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593533"/>
              <a:ext cx="10454918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10"/>
                </a:lnSpc>
              </a:pPr>
              <a:r>
                <a:rPr lang="en-US" sz="2425">
                  <a:solidFill>
                    <a:srgbClr val="FDF9DE"/>
                  </a:solidFill>
                  <a:latin typeface="Poppins Medium Italics"/>
                </a:rPr>
                <a:t>NOME: Matheus Pinheiro Barbosa RA: 01202097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B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113614" y="1821943"/>
            <a:ext cx="4867591" cy="664311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708" r="0" b="1708"/>
          <a:stretch>
            <a:fillRect/>
          </a:stretch>
        </p:blipFill>
        <p:spPr>
          <a:xfrm flipH="false" flipV="false" rot="0">
            <a:off x="12508225" y="2324933"/>
            <a:ext cx="4078368" cy="525197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02423" y="367568"/>
            <a:ext cx="13483153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7275">
                <a:solidFill>
                  <a:srgbClr val="242254"/>
                </a:solidFill>
                <a:latin typeface="Poppins Bold Bold Italics"/>
              </a:rPr>
              <a:t>Contextualização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5765" y="3095368"/>
            <a:ext cx="8603326" cy="300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6856" indent="-358428" lvl="1">
              <a:lnSpc>
                <a:spcPts val="8300"/>
              </a:lnSpc>
              <a:buFont typeface="Arial"/>
              <a:buChar char="•"/>
            </a:pPr>
            <a:r>
              <a:rPr lang="en-US" sz="3320">
                <a:solidFill>
                  <a:srgbClr val="000000"/>
                </a:solidFill>
                <a:latin typeface="Poppins Medium Italics"/>
              </a:rPr>
              <a:t>O que é Esports ?</a:t>
            </a:r>
          </a:p>
          <a:p>
            <a:pPr marL="716856" indent="-358428" lvl="1">
              <a:lnSpc>
                <a:spcPts val="8300"/>
              </a:lnSpc>
              <a:buFont typeface="Arial"/>
              <a:buChar char="•"/>
            </a:pPr>
            <a:r>
              <a:rPr lang="en-US" sz="3320">
                <a:solidFill>
                  <a:srgbClr val="000000"/>
                </a:solidFill>
                <a:latin typeface="Poppins Medium Italics"/>
              </a:rPr>
              <a:t>Por que Esports content?</a:t>
            </a:r>
          </a:p>
          <a:p>
            <a:pPr marL="716856" indent="-358428" lvl="1">
              <a:lnSpc>
                <a:spcPts val="8300"/>
              </a:lnSpc>
              <a:buFont typeface="Arial"/>
              <a:buChar char="•"/>
            </a:pPr>
            <a:r>
              <a:rPr lang="en-US" sz="3320">
                <a:solidFill>
                  <a:srgbClr val="000000"/>
                </a:solidFill>
                <a:latin typeface="Poppins Medium"/>
              </a:rPr>
              <a:t>Quando comecei a gostar do tema?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90368" y="2583137"/>
            <a:ext cx="11907263" cy="611735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3622577">
            <a:off x="2365154" y="8279718"/>
            <a:ext cx="1187523" cy="841551"/>
            <a:chOff x="0" y="0"/>
            <a:chExt cx="806450" cy="571500"/>
          </a:xfrm>
        </p:grpSpPr>
        <p:sp>
          <p:nvSpPr>
            <p:cNvPr name="Freeform 4" id="4"/>
            <p:cNvSpPr/>
            <p:nvPr/>
          </p:nvSpPr>
          <p:spPr>
            <a:xfrm>
              <a:off x="0" y="255270"/>
              <a:ext cx="806450" cy="69850"/>
            </a:xfrm>
            <a:custGeom>
              <a:avLst/>
              <a:gdLst/>
              <a:ahLst/>
              <a:cxnLst/>
              <a:rect r="r" b="b" t="t" l="l"/>
              <a:pathLst>
                <a:path h="69850" w="806450">
                  <a:moveTo>
                    <a:pt x="5156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6450" y="69850"/>
                  </a:lnTo>
                  <a:lnTo>
                    <a:pt x="806450" y="0"/>
                  </a:lnTo>
                  <a:close/>
                </a:path>
              </a:pathLst>
            </a:custGeom>
            <a:solidFill>
              <a:srgbClr val="E46270"/>
            </a:solidFill>
          </p:spPr>
        </p:sp>
      </p:grpSp>
      <p:grpSp>
        <p:nvGrpSpPr>
          <p:cNvPr name="Group 5" id="5"/>
          <p:cNvGrpSpPr/>
          <p:nvPr/>
        </p:nvGrpSpPr>
        <p:grpSpPr>
          <a:xfrm rot="3622577">
            <a:off x="2346175" y="8462348"/>
            <a:ext cx="843507" cy="597761"/>
            <a:chOff x="0" y="0"/>
            <a:chExt cx="806450" cy="571500"/>
          </a:xfrm>
        </p:grpSpPr>
        <p:sp>
          <p:nvSpPr>
            <p:cNvPr name="Freeform 6" id="6"/>
            <p:cNvSpPr/>
            <p:nvPr/>
          </p:nvSpPr>
          <p:spPr>
            <a:xfrm>
              <a:off x="0" y="255270"/>
              <a:ext cx="806450" cy="69850"/>
            </a:xfrm>
            <a:custGeom>
              <a:avLst/>
              <a:gdLst/>
              <a:ahLst/>
              <a:cxnLst/>
              <a:rect r="r" b="b" t="t" l="l"/>
              <a:pathLst>
                <a:path h="69850" w="806450">
                  <a:moveTo>
                    <a:pt x="5156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6450" y="69850"/>
                  </a:lnTo>
                  <a:lnTo>
                    <a:pt x="806450" y="0"/>
                  </a:lnTo>
                  <a:close/>
                </a:path>
              </a:pathLst>
            </a:custGeom>
            <a:solidFill>
              <a:srgbClr val="E46270"/>
            </a:solidFill>
          </p:spPr>
        </p:sp>
      </p:grpSp>
      <p:grpSp>
        <p:nvGrpSpPr>
          <p:cNvPr name="Group 7" id="7"/>
          <p:cNvGrpSpPr/>
          <p:nvPr/>
        </p:nvGrpSpPr>
        <p:grpSpPr>
          <a:xfrm rot="-7177422">
            <a:off x="14724422" y="2162362"/>
            <a:ext cx="1187523" cy="841551"/>
            <a:chOff x="0" y="0"/>
            <a:chExt cx="806450" cy="571500"/>
          </a:xfrm>
        </p:grpSpPr>
        <p:sp>
          <p:nvSpPr>
            <p:cNvPr name="Freeform 8" id="8"/>
            <p:cNvSpPr/>
            <p:nvPr/>
          </p:nvSpPr>
          <p:spPr>
            <a:xfrm>
              <a:off x="0" y="255270"/>
              <a:ext cx="806450" cy="69850"/>
            </a:xfrm>
            <a:custGeom>
              <a:avLst/>
              <a:gdLst/>
              <a:ahLst/>
              <a:cxnLst/>
              <a:rect r="r" b="b" t="t" l="l"/>
              <a:pathLst>
                <a:path h="69850" w="806450">
                  <a:moveTo>
                    <a:pt x="5156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6450" y="69850"/>
                  </a:lnTo>
                  <a:lnTo>
                    <a:pt x="806450" y="0"/>
                  </a:lnTo>
                  <a:close/>
                </a:path>
              </a:pathLst>
            </a:custGeom>
            <a:solidFill>
              <a:srgbClr val="E46270"/>
            </a:solidFill>
          </p:spPr>
        </p:sp>
      </p:grpSp>
      <p:grpSp>
        <p:nvGrpSpPr>
          <p:cNvPr name="Group 9" id="9"/>
          <p:cNvGrpSpPr/>
          <p:nvPr/>
        </p:nvGrpSpPr>
        <p:grpSpPr>
          <a:xfrm rot="-7177422">
            <a:off x="15087416" y="2223523"/>
            <a:ext cx="843507" cy="597761"/>
            <a:chOff x="0" y="0"/>
            <a:chExt cx="806450" cy="571500"/>
          </a:xfrm>
        </p:grpSpPr>
        <p:sp>
          <p:nvSpPr>
            <p:cNvPr name="Freeform 10" id="10"/>
            <p:cNvSpPr/>
            <p:nvPr/>
          </p:nvSpPr>
          <p:spPr>
            <a:xfrm>
              <a:off x="0" y="255270"/>
              <a:ext cx="806450" cy="69850"/>
            </a:xfrm>
            <a:custGeom>
              <a:avLst/>
              <a:gdLst/>
              <a:ahLst/>
              <a:cxnLst/>
              <a:rect r="r" b="b" t="t" l="l"/>
              <a:pathLst>
                <a:path h="69850" w="806450">
                  <a:moveTo>
                    <a:pt x="5156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6450" y="69850"/>
                  </a:lnTo>
                  <a:lnTo>
                    <a:pt x="806450" y="0"/>
                  </a:lnTo>
                  <a:close/>
                </a:path>
              </a:pathLst>
            </a:custGeom>
            <a:solidFill>
              <a:srgbClr val="E4627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008248" y="408648"/>
            <a:ext cx="10058400" cy="1599392"/>
            <a:chOff x="0" y="0"/>
            <a:chExt cx="3594100" cy="571500"/>
          </a:xfrm>
        </p:grpSpPr>
        <p:sp>
          <p:nvSpPr>
            <p:cNvPr name="Freeform 12" id="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r="r" b="b" t="t" l="l"/>
              <a:pathLst>
                <a:path h="69850" w="359410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E4627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008248" y="238494"/>
            <a:ext cx="968045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242254"/>
                </a:solidFill>
                <a:latin typeface="Poppins Bold Bold Italics"/>
              </a:rPr>
              <a:t>Vamos para o Site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F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144000" cy="10287000"/>
          </a:xfrm>
          <a:prstGeom prst="rect">
            <a:avLst/>
          </a:prstGeom>
          <a:solidFill>
            <a:srgbClr val="F3BDD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95315" y="4307205"/>
            <a:ext cx="8753369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242254"/>
                </a:solidFill>
                <a:latin typeface="Poppins Bold Bold Italics"/>
              </a:rPr>
              <a:t>Agradecimentos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31724" y="603700"/>
            <a:ext cx="6314040" cy="366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0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242254"/>
                </a:solidFill>
                <a:latin typeface="Poppins Medium Italics"/>
              </a:rPr>
              <a:t>Bruno Pinheiro</a:t>
            </a:r>
          </a:p>
          <a:p>
            <a:pPr marL="690880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242254"/>
                </a:solidFill>
                <a:latin typeface="Poppins Medium Italics"/>
              </a:rPr>
              <a:t>Isabela Pires</a:t>
            </a:r>
          </a:p>
          <a:p>
            <a:pPr marL="690880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242254"/>
                </a:solidFill>
                <a:latin typeface="Poppins Medium Italics"/>
              </a:rPr>
              <a:t>Luan Collyns</a:t>
            </a:r>
          </a:p>
          <a:p>
            <a:pPr marL="690880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242254"/>
                </a:solidFill>
                <a:latin typeface="Poppins Medium Italics"/>
              </a:rPr>
              <a:t>Prisicila Choi</a:t>
            </a:r>
          </a:p>
          <a:p>
            <a:pPr marL="690880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242254"/>
                </a:solidFill>
                <a:latin typeface="Poppins Medium Italics"/>
              </a:rPr>
              <a:t>Tabata Fernandes</a:t>
            </a:r>
          </a:p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242254"/>
                </a:solidFill>
                <a:latin typeface="Poppins Medium Italics"/>
              </a:rPr>
              <a:t>Victor Pederzini</a:t>
            </a:r>
          </a:p>
          <a:p>
            <a:pPr marL="690880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242254"/>
                </a:solidFill>
                <a:latin typeface="Poppins Medium Italics"/>
              </a:rPr>
              <a:t>Professores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31309" y="4533900"/>
            <a:ext cx="6314040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>
                <a:solidFill>
                  <a:srgbClr val="242254"/>
                </a:solidFill>
                <a:latin typeface="Poppins Medium Bold Italics"/>
              </a:rPr>
              <a:t>ESPECIAL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31724" y="5969620"/>
            <a:ext cx="6314040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242254"/>
                </a:solidFill>
                <a:latin typeface="Poppins Medium Italics"/>
              </a:rPr>
              <a:t>Mãe</a:t>
            </a:r>
          </a:p>
          <a:p>
            <a:pPr marL="690880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242254"/>
                </a:solidFill>
                <a:latin typeface="Poppins Medium Italics"/>
              </a:rPr>
              <a:t>Victor Pederzini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DAEO7fSp9nE</dc:identifier>
  <dcterms:modified xsi:type="dcterms:W3CDTF">2011-08-01T06:04:30Z</dcterms:modified>
  <cp:revision>1</cp:revision>
  <dc:title>Direitos Iguais no Brasil</dc:title>
</cp:coreProperties>
</file>