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  <p:sldMasterId id="2147483688" r:id="rId3"/>
    <p:sldMasterId id="2147483699" r:id="rId4"/>
    <p:sldMasterId id="2147483710" r:id="rId5"/>
    <p:sldMasterId id="2147483721" r:id="rId6"/>
  </p:sldMasterIdLst>
  <p:notesMasterIdLst>
    <p:notesMasterId r:id="rId23"/>
  </p:notesMasterIdLst>
  <p:handoutMasterIdLst>
    <p:handoutMasterId r:id="rId24"/>
  </p:handoutMasterIdLst>
  <p:sldIdLst>
    <p:sldId id="25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904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053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176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23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657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10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6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61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30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1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21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15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38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177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9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59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11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4168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AE47EBC-F977-4590-8781-82BAAC68FAB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3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EF13E23-A0DA-4254-AD3A-429442E387C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6473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84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390727" y="4737240"/>
            <a:ext cx="536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65400" y="192631"/>
            <a:ext cx="6286500" cy="4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960"/>
              </a:spcBef>
              <a:buClr>
                <a:srgbClr val="3C3C3C"/>
              </a:buClr>
              <a:buSzPct val="100000"/>
              <a:buFont typeface="Arial"/>
              <a:buNone/>
              <a:defRPr sz="2800" b="1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996925" y="857725"/>
            <a:ext cx="61137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C3C3C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C3C3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3C3C3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3C3C3C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3C3C3C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36170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0861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0EBDCD0-CFF0-4E8A-AEDC-3D67D067EAC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04333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E3A6202-28B8-44CC-A3E5-5961A0113F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0112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B179D0D8-CF6E-40D9-90A4-501CE5FF9E4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600075" indent="-257175" algn="l" rtl="0">
              <a:buFont typeface="Wingdings" panose="05000000000000000000" pitchFamily="2" charset="2"/>
              <a:buChar char="§"/>
              <a:defRPr sz="15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474392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1715F603-F4E3-4987-BFF9-4662928E139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30138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51EC407-0110-4A2C-B318-3FC8FC4CBD6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54360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E93BAD0-7C90-4758-8BEA-8E6C648718F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15160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DA41FCD-1995-43D7-8E97-5F99052E8B2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874202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9F2DD69-7834-4134-ADD3-0F89311818A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21268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72EF58B-4B28-407E-9572-657FF2F3269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8809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379305A-6D92-42C1-AD00-16B8722308B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23752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4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42988" y="2019300"/>
            <a:ext cx="7010400" cy="2493169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816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8" y="789385"/>
            <a:ext cx="7010400" cy="1145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2019300"/>
            <a:ext cx="3429000" cy="2493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918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8026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E42F72B-72C7-496F-A4C3-923C15F2052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174983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9EB85B6A-3F12-4FE1-8E10-AAF98A5D5B9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7954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5280BBA6-1065-409A-BCC6-48543D99F90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238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1E86110-65D5-4E8B-8F4B-7B828EFC0EE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33234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F7498BF-0433-431F-BC23-C7B93A3684CC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76783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1866BBE-6F8A-4EAE-913C-93EDB693662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409239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C9CEE68-4334-4441-A732-325692884C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6617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C1BE20B-4FCF-493A-B211-E13BB29975B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3727242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03F53F9-9D04-4339-B510-1BA160DE831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2075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DF596E9-98EB-4C6D-A778-ADB3497BD73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24876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82090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C1B352A-B2BF-4E0D-A7DB-90CD4E0FE41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877203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D60FC92-EC98-4DC7-AE1F-66CC12850F4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4885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0FF1F40-F89D-4782-86F4-3AB5FB7E0DA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4582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0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600"/>
            </a:lvl2pPr>
            <a:lvl3pPr marL="685800" indent="0" algn="l" rtl="0">
              <a:buNone/>
              <a:defRPr sz="16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2857324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818D1AF0-568A-46F8-8F19-902EC062EAE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>
                <a:latin typeface="Arial (Body)"/>
              </a:defRPr>
            </a:lvl1pPr>
            <a:lvl2pPr marL="600075" indent="-257175" algn="l" rtl="0">
              <a:buFont typeface="Wingdings" panose="05000000000000000000" pitchFamily="2" charset="2"/>
              <a:buChar char="§"/>
              <a:defRPr sz="1500">
                <a:latin typeface="Arial (Body)"/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1413425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11B66D7-CDF7-456F-9967-22086BD79B1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87813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7B4446A0-7C9D-436D-889E-A7BC6B3A864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6581532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B83F41F-2C66-4213-86AC-641CAD11034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57552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9BEDCB5D-1CE6-41A7-A5CE-B72A2F8668A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770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E8B0B54-AD65-4388-A709-CCA69E23595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55185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5CA5372-505D-4D1F-923C-ADF13997EDC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3856514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956424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A2A2F1E-1FD3-4473-BCF1-780E24037F5D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045639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3BBF9134-AA4A-486F-9C60-8E1B724E070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514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ותרת מש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30000"/>
              </a:spcBef>
              <a:defRPr/>
            </a:pPr>
            <a:fld id="{CACB35C7-7CE4-4233-9362-3BD86AABC21A}" type="slidenum">
              <a:rPr lang="he-IL" altLang="he-IL" sz="1050" smtClean="0">
                <a:solidFill>
                  <a:srgbClr val="606060"/>
                </a:solidFill>
              </a:rPr>
              <a:pPr algn="l" rtl="0"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 rtl="0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886"/>
            <a:ext cx="8382000" cy="3314110"/>
          </a:xfrm>
        </p:spPr>
        <p:txBody>
          <a:bodyPr/>
          <a:lstStyle>
            <a:lvl1pPr marL="257175" indent="-257175" algn="l" rtl="0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2400" baseline="0"/>
            </a:lvl1pPr>
            <a:lvl2pPr marL="557213" indent="-214313" algn="l" rtl="0">
              <a:buFont typeface="Wingdings" panose="05000000000000000000" pitchFamily="2" charset="2"/>
              <a:buChar char="§"/>
              <a:defRPr sz="1800"/>
            </a:lvl2pPr>
            <a:lvl3pPr marL="685800" indent="0" algn="l" rtl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14399"/>
            <a:ext cx="8382000" cy="450013"/>
          </a:xfrm>
        </p:spPr>
        <p:txBody>
          <a:bodyPr/>
          <a:lstStyle>
            <a:lvl1pPr marL="0" indent="0" algn="l" rtl="0">
              <a:buNone/>
              <a:defRPr sz="2400" b="1" i="1">
                <a:solidFill>
                  <a:srgbClr val="FF0000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052868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FBB02CB-E0C7-4FA5-BA80-B99248EAC4B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5387746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15656C7-E10F-4DE9-A13D-453E77AA5EAB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95165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232FBD2-A8CA-4714-B820-19DC027E2FCF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379821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2447577-35BC-447B-8DA3-05257A8AB7D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82991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E02A3AFE-7A61-42F1-BF77-4520FDBF195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33890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489D231-8329-450A-A069-ACD0A20B2F5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06000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7A55BE5-5B2B-4C2E-885C-124F3B8F6123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472286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3616"/>
            <a:ext cx="9144000" cy="5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6" y="4299347"/>
            <a:ext cx="1387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67544" y="141685"/>
            <a:ext cx="6912768" cy="8096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4299348"/>
            <a:ext cx="7599562" cy="432197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en-US" altLang="he-I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737937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8B4C932-DC3E-4261-9792-9B67824594CA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160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1456"/>
            <a:ext cx="6400800" cy="131445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547352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2E369E35-1A11-4F55-85F4-1E33F54A7BC5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468"/>
            <a:ext cx="5760640" cy="8100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5576"/>
            <a:ext cx="7772400" cy="432048"/>
          </a:xfr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082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ECB5B3F-F81B-4C96-B43C-4467DA53676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898686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04B75BA6-B7BE-4207-92A1-D494CC2F09C2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588"/>
            <a:ext cx="8229600" cy="3672408"/>
          </a:xfrm>
        </p:spPr>
        <p:txBody>
          <a:bodyPr/>
          <a:lstStyle>
            <a:lvl1pPr marL="257175" indent="-257175">
              <a:spcBef>
                <a:spcPts val="90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359553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7B526E8-1799-4F24-95E7-BBE84E04F2D8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6027"/>
            <a:ext cx="6048672" cy="585514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13588"/>
            <a:ext cx="5842992" cy="1620180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2949792"/>
            <a:ext cx="5842992" cy="1782198"/>
          </a:xfrm>
        </p:spPr>
        <p:txBody>
          <a:bodyPr/>
          <a:lstStyle>
            <a:lvl1pPr marL="0" indent="0">
              <a:buNone/>
              <a:defRPr sz="135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86889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4830B227-FC20-4D31-86A2-DDF9EB36D83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7591059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A21DA7CB-F23E-49A3-BF37-6A1A4B1A6D60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323669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FE71423C-EAF1-4F36-A3F1-4CF4ED72CDE6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285536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A19CC5F-66F4-46CE-9498-8073C86251C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0101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9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6F95CD71-2EE5-4D47-B852-50589D14E651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093"/>
            <a:ext cx="8229600" cy="532286"/>
          </a:xfrm>
        </p:spPr>
        <p:txBody>
          <a:bodyPr/>
          <a:lstStyle>
            <a:lvl1pPr>
              <a:defRPr sz="3375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2625607"/>
            <a:ext cx="7848600" cy="43219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2575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D00FD92D-AD87-4EEA-8FA9-C3E30AEEC7A9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41821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8FFAAAB-8F94-4427-AAF6-DE2C3704C50E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5697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3469"/>
            <a:ext cx="9144000" cy="250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spcBef>
                <a:spcPct val="30000"/>
              </a:spcBef>
              <a:defRPr/>
            </a:pPr>
            <a:endParaRPr lang="he-IL" sz="105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4" y="4948237"/>
            <a:ext cx="33305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he-IL" sz="6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4889897"/>
            <a:ext cx="61912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fld id="{C052889D-3ED4-4760-992C-2C1E28E03C67}" type="slidenum">
              <a:rPr lang="he-IL" altLang="he-IL" sz="1050" smtClean="0">
                <a:solidFill>
                  <a:srgbClr val="606060"/>
                </a:solidFill>
              </a:rPr>
              <a:pPr eaLnBrk="1" hangingPunct="1">
                <a:spcBef>
                  <a:spcPct val="30000"/>
                </a:spcBef>
                <a:defRPr/>
              </a:pPr>
              <a:t>‹#›</a:t>
            </a:fld>
            <a:endParaRPr lang="he-IL" altLang="he-IL" sz="105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30470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66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rtl="1">
              <a:defRPr/>
            </a:pPr>
            <a:endParaRPr lang="he-IL" altLang="he-IL" sz="1050" smtClean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715000" y="48006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342900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endParaRPr lang="he-IL" altLang="he-IL" sz="1800" smtClean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496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3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5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88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06078"/>
            <a:ext cx="8229600" cy="58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the 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15704"/>
            <a:ext cx="8229600" cy="2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95262"/>
            <a:ext cx="14192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0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hf sldNum="0"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55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3429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1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2pPr>
      <a:lvl3pPr marL="857250" indent="-171450" algn="r" rtl="1" eaLnBrk="1" fontAlgn="base" hangingPunct="1">
        <a:spcBef>
          <a:spcPct val="20000"/>
        </a:spcBef>
        <a:spcAft>
          <a:spcPct val="0"/>
        </a:spcAft>
        <a:buChar char="•"/>
        <a:defRPr sz="1875">
          <a:solidFill>
            <a:schemeClr val="tx1"/>
          </a:solidFill>
          <a:latin typeface="+mn-lt"/>
          <a:cs typeface="+mn-cs"/>
        </a:defRPr>
      </a:lvl3pPr>
      <a:lvl4pPr marL="1200150" indent="-171450" algn="r" rtl="1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chemeClr val="tx1"/>
          </a:solidFill>
          <a:latin typeface="+mn-lt"/>
          <a:cs typeface="+mn-cs"/>
        </a:defRPr>
      </a:lvl4pPr>
      <a:lvl5pPr marL="1543050" indent="-171450" algn="r" rtl="1" eaLnBrk="1" fontAlgn="base" hangingPunct="1">
        <a:spcBef>
          <a:spcPct val="20000"/>
        </a:spcBef>
        <a:spcAft>
          <a:spcPct val="0"/>
        </a:spcAft>
        <a:buChar char="»"/>
        <a:defRPr sz="1875">
          <a:solidFill>
            <a:schemeClr val="tx1"/>
          </a:solidFill>
          <a:latin typeface="+mn-lt"/>
          <a:cs typeface="+mn-cs"/>
        </a:defRPr>
      </a:lvl5pPr>
      <a:lvl6pPr marL="18859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Continuous Integration &amp; </a:t>
            </a:r>
            <a:r>
              <a:rPr lang="en-GB" dirty="0" smtClean="0"/>
              <a:t>Jenkins –part III</a:t>
            </a:r>
            <a:endParaRPr lang="en-GB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DevOps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8546"/>
            <a:ext cx="9144000" cy="41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8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2128"/>
            <a:ext cx="9144000" cy="39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318"/>
            <a:ext cx="9144000" cy="40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743"/>
            <a:ext cx="9144000" cy="40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7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2" y="1089890"/>
            <a:ext cx="7333673" cy="356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7" y="1062182"/>
            <a:ext cx="7426036" cy="36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6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8" y="1080655"/>
            <a:ext cx="7543800" cy="35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7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888"/>
            <a:ext cx="9047356" cy="4101673"/>
          </a:xfrm>
          <a:prstGeom prst="rect">
            <a:avLst/>
          </a:prstGeom>
        </p:spPr>
      </p:pic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Continuous Delivery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41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Continuous Delivery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7756"/>
            <a:ext cx="9144000" cy="40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3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Continuous Delivery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588"/>
            <a:ext cx="9144000" cy="42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Continuous Delivery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260" y="810321"/>
            <a:ext cx="9252260" cy="41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" y="1006764"/>
            <a:ext cx="7359985" cy="34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4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1890"/>
            <a:ext cx="9144000" cy="40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8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230"/>
            <a:ext cx="9144000" cy="41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7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086600" cy="585514"/>
          </a:xfrm>
        </p:spPr>
        <p:txBody>
          <a:bodyPr/>
          <a:lstStyle/>
          <a:p>
            <a:pPr lvl="0"/>
            <a:r>
              <a:rPr lang="en-GB" dirty="0" smtClean="0"/>
              <a:t>Jenkins 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54546"/>
            <a:ext cx="7017607" cy="33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908"/>
      </p:ext>
    </p:extLst>
  </p:cSld>
  <p:clrMapOvr>
    <a:masterClrMapping/>
  </p:clrMapOvr>
</p:sld>
</file>

<file path=ppt/theme/theme1.xml><?xml version="1.0" encoding="utf-8"?>
<a:theme xmlns:a="http://schemas.openxmlformats.org/drawingml/2006/main" name="2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2.xml><?xml version="1.0" encoding="utf-8"?>
<a:theme xmlns:a="http://schemas.openxmlformats.org/drawingml/2006/main" name="3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3.xml><?xml version="1.0" encoding="utf-8"?>
<a:theme xmlns:a="http://schemas.openxmlformats.org/drawingml/2006/main" name="4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4.xml><?xml version="1.0" encoding="utf-8"?>
<a:theme xmlns:a="http://schemas.openxmlformats.org/drawingml/2006/main" name="5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5.xml><?xml version="1.0" encoding="utf-8"?>
<a:theme xmlns:a="http://schemas.openxmlformats.org/drawingml/2006/main" name="6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6.xml><?xml version="1.0" encoding="utf-8"?>
<a:theme xmlns:a="http://schemas.openxmlformats.org/drawingml/2006/main" name="7_JBh - ENG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A5A5A5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 - ENG" id="{D9773DCC-1A6B-4E3C-987A-6E20793CB01D}" vid="{91CC5E4A-228A-468A-939A-043F94F235CD}"/>
    </a:ext>
  </a:extLst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 with Docker 270916</Template>
  <TotalTime>338</TotalTime>
  <Words>43</Words>
  <Application>Microsoft Office PowerPoint</Application>
  <PresentationFormat>‫הצגה על המסך (16:9)</PresentationFormat>
  <Paragraphs>17</Paragraphs>
  <Slides>16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6</vt:i4>
      </vt:variant>
      <vt:variant>
        <vt:lpstr>כותרות שקופיות</vt:lpstr>
      </vt:variant>
      <vt:variant>
        <vt:i4>16</vt:i4>
      </vt:variant>
    </vt:vector>
  </HeadingPairs>
  <TitlesOfParts>
    <vt:vector size="27" baseType="lpstr">
      <vt:lpstr>Aharoni</vt:lpstr>
      <vt:lpstr>Arial</vt:lpstr>
      <vt:lpstr>Arial (Body)</vt:lpstr>
      <vt:lpstr>Times New Roman</vt:lpstr>
      <vt:lpstr>Wingdings</vt:lpstr>
      <vt:lpstr>2_JBh - ENG</vt:lpstr>
      <vt:lpstr>3_JBh - ENG</vt:lpstr>
      <vt:lpstr>4_JBh - ENG</vt:lpstr>
      <vt:lpstr>5_JBh - ENG</vt:lpstr>
      <vt:lpstr>6_JBh - ENG</vt:lpstr>
      <vt:lpstr>7_JBh - ENG</vt:lpstr>
      <vt:lpstr>Continuous Integration &amp; Jenkins –part III</vt:lpstr>
      <vt:lpstr>Jenkins Continuous Delivery</vt:lpstr>
      <vt:lpstr>Jenkins Continuous Delivery</vt:lpstr>
      <vt:lpstr>Jenkins Continuous Delivery</vt:lpstr>
      <vt:lpstr>Jenkins Continuous Delivery</vt:lpstr>
      <vt:lpstr>Jenkins  2</vt:lpstr>
      <vt:lpstr>Jenkins  2</vt:lpstr>
      <vt:lpstr>Jenkins  2</vt:lpstr>
      <vt:lpstr>Jenkins  2</vt:lpstr>
      <vt:lpstr>Jenkins  2</vt:lpstr>
      <vt:lpstr>Jenkins  2</vt:lpstr>
      <vt:lpstr>Jenkins  2</vt:lpstr>
      <vt:lpstr>Jenkins  2</vt:lpstr>
      <vt:lpstr>Jenkins  2</vt:lpstr>
      <vt:lpstr>Jenkins  2</vt:lpstr>
      <vt:lpstr>Jenkins 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&amp; Jenkins</dc:title>
  <dc:creator>Pazit</dc:creator>
  <cp:lastModifiedBy>Yuna Drori</cp:lastModifiedBy>
  <cp:revision>47</cp:revision>
  <dcterms:modified xsi:type="dcterms:W3CDTF">2018-02-19T09:16:33Z</dcterms:modified>
</cp:coreProperties>
</file>