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18181c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18181c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3ac9db7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3ac9db7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611ef7f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611ef7f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ac9db7f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ac9db7f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ac9db7f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ac9db7f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ac9db7f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ac9db7f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3ac9db7f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3ac9db7f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3ac9db7f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3ac9db7f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ac9db7f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ac9db7f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Daniel</a:t>
            </a:r>
            <a:endParaRPr b="1" sz="13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3ac9db7f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3ac9db7f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 : </a:t>
            </a:r>
            <a:r>
              <a:rPr lang="zh-CN" sz="1050">
                <a:solidFill>
                  <a:srgbClr val="FF0000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zh-CN" sz="105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inear approach to  model the relationship. between our variables </a:t>
            </a:r>
            <a:r>
              <a:rPr lang="zh-C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18181c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18181c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DS 6306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Beer Case Study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640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Burton-Cordova, Daniel Chang, Yixiao Deng, &amp; Xavier Mojica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our next target market based on ABV?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ALE </a:t>
            </a:r>
            <a:r>
              <a:rPr lang="zh-CN"/>
              <a:t>based on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1 “</a:t>
            </a:r>
            <a:r>
              <a:rPr lang="zh-CN"/>
              <a:t>NJ"  0.099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2 " CO"  0.0634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3 " NM"  0.062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4 " WV"  0.062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5 " NV"  0.0617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5119675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IPA based on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1 </a:t>
            </a:r>
            <a:r>
              <a:rPr lang="zh-CN"/>
              <a:t>"NV"  0.093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2 " CT"  0.082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3 " DC"  0.0785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4 " TX"  0.077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 5 " MS"  0.076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Questions or Final Thoughts?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77"/>
              <a:t>Video Link: https://drive.google.com/file/d/1J7jVk0x34jSrC-mo0A2ze1lgJp6ig-NJ/view?usp=sharing</a:t>
            </a:r>
            <a:endParaRPr sz="177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Peer Review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Xavier Mojica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Yixiao Deng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Daniel Chang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We all agree to give 10s for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many breweries are present in each state?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6472" t="911"/>
          <a:stretch/>
        </p:blipFill>
        <p:spPr>
          <a:xfrm>
            <a:off x="2019725" y="1597875"/>
            <a:ext cx="5252099" cy="32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the missing values in each column.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45175" y="1362975"/>
            <a:ext cx="37620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To Address the missing values, we need to clean the data frame using an na.omit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Before this step, there were 2410 rows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After omitting them from the DF, we are now down to 1405 rows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25" y="12709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11025" y="258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Finding the median alcohol content (ABV) and international bitterness unit for each state.</a:t>
            </a:r>
            <a:endParaRPr sz="2100"/>
          </a:p>
        </p:txBody>
      </p:sp>
      <p:sp>
        <p:nvSpPr>
          <p:cNvPr id="297" name="Google Shape;297;p16"/>
          <p:cNvSpPr txBox="1"/>
          <p:nvPr/>
        </p:nvSpPr>
        <p:spPr>
          <a:xfrm>
            <a:off x="5586025" y="1820900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803"/>
          <a:stretch/>
        </p:blipFill>
        <p:spPr>
          <a:xfrm>
            <a:off x="1253600" y="1105900"/>
            <a:ext cx="6945349" cy="3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200725" y="279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Finding</a:t>
            </a:r>
            <a:r>
              <a:rPr lang="zh-CN" sz="2400"/>
              <a:t> the median bitterness (IBU) and international bitterness unit for each state.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41800" y="1990050"/>
            <a:ext cx="392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13760" l="26873" r="21751" t="28130"/>
          <a:stretch/>
        </p:blipFill>
        <p:spPr>
          <a:xfrm>
            <a:off x="1493050" y="1095475"/>
            <a:ext cx="6074025" cy="38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state has the highest median Alcohol By Volume (ABV)? Which state has the highest median bitterness </a:t>
            </a:r>
            <a:r>
              <a:rPr lang="zh-CN"/>
              <a:t>(IBU)</a:t>
            </a:r>
            <a:r>
              <a:rPr lang="zh-CN"/>
              <a:t>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62075" y="2042200"/>
            <a:ext cx="50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</a:rPr>
              <a:t>Maine has the highest median ABV of 0.067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Maine also has the highest median bittermess, with an IBU of 61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Kentucky has the 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highest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 overall ABV at 0.125.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Oregon has the highest overall IBU at 138.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375" y="2042200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does this all mean for ABV?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78550" y="1995250"/>
            <a:ext cx="403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Mean for the ABV is .06 which seems high relative to light, everyday beers (Bud Light, Coors Light,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</a:t>
            </a:r>
            <a:r>
              <a:rPr lang="zh-CN"/>
              <a:t>he type of distribution shown on the right has most values centered around 0.052.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</a:t>
            </a:r>
            <a:r>
              <a:rPr lang="zh-CN"/>
              <a:t>ax for ABV is at 0.12500 and min is 0.02700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data is right skewed.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20994" l="23332" r="47172" t="26572"/>
          <a:stretch/>
        </p:blipFill>
        <p:spPr>
          <a:xfrm>
            <a:off x="5002625" y="1549300"/>
            <a:ext cx="3260349" cy="3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26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Is there an apparent relationship between the bitterness of the beer and its alcoholic content?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88225" y="1955225"/>
            <a:ext cx="478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relationship appears to be linear and positive but not a strong linear relationship.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There are many outliers from what can be seen.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25586" l="56687" r="13985" t="21972"/>
          <a:stretch/>
        </p:blipFill>
        <p:spPr>
          <a:xfrm>
            <a:off x="4978575" y="1132575"/>
            <a:ext cx="3927199" cy="3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the difference in ABV and IBU of IPA’s vs other Ales?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IPA’s have, on average, higher Alcohol by Volume and rank higher in International Bitterness Units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Ales on average, score lower in Alcohol by Volume and rank lower in International Bitterness Units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After running a confusion matrix using KNN</a:t>
            </a:r>
            <a:br>
              <a:rPr lang="zh-CN"/>
            </a:br>
            <a:r>
              <a:rPr lang="zh-CN"/>
              <a:t>classification, we find that our model is </a:t>
            </a:r>
            <a:br>
              <a:rPr lang="zh-CN"/>
            </a:br>
            <a:r>
              <a:rPr lang="zh-CN"/>
              <a:t>86.44% accurate.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To test our KNN model, we let ABV = 0.3 and</a:t>
            </a:r>
            <a:br>
              <a:rPr lang="zh-CN"/>
            </a:br>
            <a:r>
              <a:rPr lang="zh-CN"/>
              <a:t> IBU = 30 which yielded a 100% </a:t>
            </a:r>
            <a:r>
              <a:rPr lang="zh-CN"/>
              <a:t>probability</a:t>
            </a:r>
            <a:br>
              <a:rPr lang="zh-CN"/>
            </a:br>
            <a:r>
              <a:rPr lang="zh-CN"/>
              <a:t>that it a random beer belongs to the “Ale”</a:t>
            </a:r>
            <a:br>
              <a:rPr lang="zh-CN"/>
            </a:br>
            <a:r>
              <a:rPr lang="zh-CN"/>
              <a:t>group.</a:t>
            </a:r>
            <a:r>
              <a:rPr lang="zh-CN"/>
              <a:t> 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5" y="2874625"/>
            <a:ext cx="3556277" cy="2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