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3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6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007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688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213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455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327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335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0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6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86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3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09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43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08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57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B2EF-7328-44E6-BC1D-62D120665D45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D408156-6627-4BBD-A092-7D5C52D1708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31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2886635" y="2969111"/>
            <a:ext cx="7031915" cy="1680975"/>
          </a:xfrm>
        </p:spPr>
        <p:txBody>
          <a:bodyPr>
            <a:normAutofit/>
          </a:bodyPr>
          <a:lstStyle/>
          <a:p>
            <a:r>
              <a:rPr lang="es-MX" sz="6000" dirty="0" smtClean="0"/>
              <a:t>MI PRESENTACION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282447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3324" y="509451"/>
            <a:ext cx="8217127" cy="979714"/>
          </a:xfrm>
        </p:spPr>
        <p:txBody>
          <a:bodyPr>
            <a:normAutofit/>
          </a:bodyPr>
          <a:lstStyle/>
          <a:p>
            <a:r>
              <a:rPr lang="es-MX" dirty="0" smtClean="0"/>
              <a:t>Sobre mi: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3324" y="2181497"/>
            <a:ext cx="6476874" cy="3100507"/>
          </a:xfrm>
        </p:spPr>
        <p:txBody>
          <a:bodyPr>
            <a:normAutofit/>
          </a:bodyPr>
          <a:lstStyle/>
          <a:p>
            <a:r>
              <a:rPr lang="es-MX" sz="2400" dirty="0" smtClean="0"/>
              <a:t>Me llamo: </a:t>
            </a:r>
            <a:r>
              <a:rPr lang="es-MX" sz="2400" dirty="0" err="1"/>
              <a:t>V</a:t>
            </a:r>
            <a:r>
              <a:rPr lang="es-MX" sz="2400" dirty="0" err="1" smtClean="0"/>
              <a:t>ictor</a:t>
            </a:r>
            <a:r>
              <a:rPr lang="es-MX" sz="2400" dirty="0" smtClean="0"/>
              <a:t> </a:t>
            </a:r>
            <a:r>
              <a:rPr lang="es-MX" sz="2400" dirty="0" smtClean="0"/>
              <a:t>Ernesto </a:t>
            </a:r>
            <a:r>
              <a:rPr lang="es-MX" sz="2400" dirty="0"/>
              <a:t>M</a:t>
            </a:r>
            <a:r>
              <a:rPr lang="es-MX" sz="2400" dirty="0" smtClean="0"/>
              <a:t>eza </a:t>
            </a:r>
            <a:r>
              <a:rPr lang="es-MX" sz="2400" dirty="0" err="1" smtClean="0"/>
              <a:t>M</a:t>
            </a:r>
            <a:r>
              <a:rPr lang="es-MX" sz="2400" dirty="0" err="1" smtClean="0"/>
              <a:t>ejia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Actualmente tengo 15 años y estudio en la preparatoria </a:t>
            </a:r>
            <a:r>
              <a:rPr lang="es-MX" sz="2400" dirty="0" err="1" smtClean="0"/>
              <a:t>cetis</a:t>
            </a:r>
            <a:r>
              <a:rPr lang="es-MX" sz="2400" dirty="0" smtClean="0"/>
              <a:t> 107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Tengo un hermano.</a:t>
            </a:r>
          </a:p>
          <a:p>
            <a:r>
              <a:rPr lang="es-MX" sz="2400" dirty="0" smtClean="0"/>
              <a:t>Vengo de el colegio Valladolid.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84" y="166521"/>
            <a:ext cx="3939652" cy="60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10058400" cy="952282"/>
          </a:xfrm>
        </p:spPr>
        <p:txBody>
          <a:bodyPr>
            <a:normAutofit/>
          </a:bodyPr>
          <a:lstStyle/>
          <a:p>
            <a:r>
              <a:rPr lang="es-MX" dirty="0" smtClean="0"/>
              <a:t>Mis gustos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2259874"/>
            <a:ext cx="4859315" cy="2532843"/>
          </a:xfrm>
        </p:spPr>
        <p:txBody>
          <a:bodyPr>
            <a:normAutofit lnSpcReduction="10000"/>
          </a:bodyPr>
          <a:lstStyle/>
          <a:p>
            <a:r>
              <a:rPr lang="es-MX" sz="2400" dirty="0" smtClean="0"/>
              <a:t>Me gusta escuchar </a:t>
            </a:r>
            <a:r>
              <a:rPr lang="es-MX" sz="2400" dirty="0" smtClean="0"/>
              <a:t>música</a:t>
            </a:r>
            <a:r>
              <a:rPr lang="es-MX" sz="2400" dirty="0" smtClean="0"/>
              <a:t>, mi cantante favorito es milo j.</a:t>
            </a:r>
          </a:p>
          <a:p>
            <a:r>
              <a:rPr lang="es-MX" sz="2400" dirty="0" smtClean="0"/>
              <a:t>Me </a:t>
            </a:r>
            <a:r>
              <a:rPr lang="es-MX" sz="2400" dirty="0" err="1" smtClean="0"/>
              <a:t>gutsa</a:t>
            </a:r>
            <a:r>
              <a:rPr lang="es-MX" sz="2400" dirty="0" smtClean="0"/>
              <a:t> jugar videojuegos como el </a:t>
            </a:r>
            <a:r>
              <a:rPr lang="es-MX" sz="2400" dirty="0" err="1" smtClean="0"/>
              <a:t>valorant</a:t>
            </a:r>
            <a:r>
              <a:rPr lang="es-MX" sz="2400" dirty="0" smtClean="0"/>
              <a:t>.</a:t>
            </a:r>
          </a:p>
          <a:p>
            <a:r>
              <a:rPr lang="es-MX" sz="2400" dirty="0" smtClean="0"/>
              <a:t>Me gusta ver anime y mi </a:t>
            </a:r>
            <a:r>
              <a:rPr lang="es-MX" sz="2400" dirty="0" err="1" smtClean="0"/>
              <a:t>favortio</a:t>
            </a:r>
            <a:r>
              <a:rPr lang="es-MX" sz="2400" dirty="0" smtClean="0"/>
              <a:t> es </a:t>
            </a:r>
            <a:r>
              <a:rPr lang="es-MX" sz="2400" dirty="0" err="1" smtClean="0"/>
              <a:t>hxh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678" y="197240"/>
            <a:ext cx="1896195" cy="28773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998" y="3353867"/>
            <a:ext cx="5755400" cy="28777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898" y="20718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1" y="613352"/>
            <a:ext cx="3979997" cy="795900"/>
          </a:xfrm>
        </p:spPr>
        <p:txBody>
          <a:bodyPr>
            <a:normAutofit/>
          </a:bodyPr>
          <a:lstStyle/>
          <a:p>
            <a:r>
              <a:rPr lang="es-MX" dirty="0" smtClean="0"/>
              <a:t>Mis pasatiempos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4545" y="1925619"/>
            <a:ext cx="4457047" cy="28938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sz="6700" dirty="0" smtClean="0"/>
              <a:t>Para pasar el tiempo me gusta o ver algún anime que me guste, jugar video juegos con mis amigos y escuchar música que me guste.</a:t>
            </a:r>
            <a:endParaRPr lang="es-MX" sz="67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766" y="444537"/>
            <a:ext cx="3041276" cy="332850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66" y="4206240"/>
            <a:ext cx="2780003" cy="25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973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</TotalTime>
  <Words>97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MI PRESENTACION</vt:lpstr>
      <vt:lpstr>Sobre mi:</vt:lpstr>
      <vt:lpstr>Mis gustos</vt:lpstr>
      <vt:lpstr>Mis pasatiempos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PRESENTACION</dc:title>
  <dc:creator>PC-47</dc:creator>
  <cp:lastModifiedBy>PC-37</cp:lastModifiedBy>
  <cp:revision>4</cp:revision>
  <dcterms:created xsi:type="dcterms:W3CDTF">2025-02-14T00:09:40Z</dcterms:created>
  <dcterms:modified xsi:type="dcterms:W3CDTF">2025-02-19T00:11:02Z</dcterms:modified>
</cp:coreProperties>
</file>