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95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15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78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65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1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86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23B2EF-7328-44E6-BC1D-62D120665D4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165565" y="1069114"/>
            <a:ext cx="9144000" cy="2387600"/>
          </a:xfrm>
        </p:spPr>
        <p:txBody>
          <a:bodyPr/>
          <a:lstStyle/>
          <a:p>
            <a:r>
              <a:rPr lang="es-MX" dirty="0" smtClean="0"/>
              <a:t>MI PRESENTACION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44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324" y="509451"/>
            <a:ext cx="8217127" cy="97971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Sobre mi: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24" y="2181498"/>
            <a:ext cx="8825658" cy="1201784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Me llamo: </a:t>
            </a:r>
            <a:r>
              <a:rPr lang="es-MX" dirty="0" err="1" smtClean="0"/>
              <a:t>victor</a:t>
            </a:r>
            <a:r>
              <a:rPr lang="es-MX" dirty="0" smtClean="0"/>
              <a:t> Ernesto meza </a:t>
            </a:r>
            <a:r>
              <a:rPr lang="es-MX" dirty="0" err="1" smtClean="0"/>
              <a:t>mejia</a:t>
            </a:r>
            <a:r>
              <a:rPr lang="es-MX" dirty="0" smtClean="0"/>
              <a:t>.</a:t>
            </a:r>
          </a:p>
          <a:p>
            <a:r>
              <a:rPr lang="es-MX" dirty="0" smtClean="0"/>
              <a:t>Actualmente tengo 15 años y estudio en la preparatoria </a:t>
            </a:r>
            <a:r>
              <a:rPr lang="es-MX" dirty="0" err="1" smtClean="0"/>
              <a:t>cetis</a:t>
            </a:r>
            <a:r>
              <a:rPr lang="es-MX" dirty="0" smtClean="0"/>
              <a:t> 107.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037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9522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Mis gustos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2259875"/>
            <a:ext cx="10058400" cy="3338746"/>
          </a:xfrm>
        </p:spPr>
        <p:txBody>
          <a:bodyPr/>
          <a:lstStyle/>
          <a:p>
            <a:r>
              <a:rPr lang="es-MX" dirty="0" smtClean="0"/>
              <a:t>Me gusta escuchar música, jugar videojuegos con mis 116</a:t>
            </a:r>
          </a:p>
          <a:p>
            <a:r>
              <a:rPr lang="es-MX" smtClean="0"/>
              <a:t>amigos</a:t>
            </a:r>
            <a:r>
              <a:rPr lang="es-MX" dirty="0" smtClean="0"/>
              <a:t>, ver anime mi favorito es </a:t>
            </a:r>
            <a:r>
              <a:rPr lang="es-MX" dirty="0" err="1" smtClean="0"/>
              <a:t>hxh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973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MI PRESENTACION</vt:lpstr>
      <vt:lpstr>Sobre mi:</vt:lpstr>
      <vt:lpstr>Mis gustos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PRESENTACION</dc:title>
  <dc:creator>PC-47</dc:creator>
  <cp:lastModifiedBy>PC-47</cp:lastModifiedBy>
  <cp:revision>2</cp:revision>
  <dcterms:created xsi:type="dcterms:W3CDTF">2025-02-14T00:09:40Z</dcterms:created>
  <dcterms:modified xsi:type="dcterms:W3CDTF">2025-02-14T00:16:50Z</dcterms:modified>
</cp:coreProperties>
</file>