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57" r:id="rId4"/>
    <p:sldId id="266" r:id="rId5"/>
    <p:sldId id="268" r:id="rId6"/>
    <p:sldId id="269" r:id="rId7"/>
    <p:sldId id="260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6D13-82E4-1B4D-99C1-837898233FA8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CA31C-0CF0-374F-9B34-AFA70E8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4BA1-1E3D-3944-AE4C-DF6B5DD9926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MAHAKIL SMOTE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43" y="0"/>
            <a:ext cx="5412738" cy="3800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43" y="2392129"/>
            <a:ext cx="5412738" cy="33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0"/>
            <a:ext cx="5372100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384466"/>
            <a:ext cx="5245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34" y="0"/>
            <a:ext cx="6605132" cy="4084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68" y="2863606"/>
            <a:ext cx="6535463" cy="35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3" y="-113211"/>
            <a:ext cx="7135090" cy="4411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3" y="3040232"/>
            <a:ext cx="7135090" cy="38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MAHAKIL SMOTUNED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34" y="0"/>
            <a:ext cx="6605131" cy="4084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19" y="2814452"/>
            <a:ext cx="6611746" cy="368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4" y="-113211"/>
            <a:ext cx="7135088" cy="441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4" y="2995611"/>
            <a:ext cx="7135088" cy="39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52"/>
            <a:ext cx="6079524" cy="6221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47" y="758957"/>
            <a:ext cx="6055053" cy="6099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417" y="0"/>
            <a:ext cx="118130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SMOTE </a:t>
            </a:r>
            <a:r>
              <a:rPr lang="en-US" sz="1300" dirty="0"/>
              <a:t>improvement over </a:t>
            </a:r>
            <a:r>
              <a:rPr lang="en-US" sz="1300" dirty="0" smtClean="0"/>
              <a:t>MAHAKIL. For </a:t>
            </a:r>
            <a:r>
              <a:rPr lang="en-US" sz="1300" dirty="0"/>
              <a:t>most charts </a:t>
            </a:r>
            <a:r>
              <a:rPr lang="en-US" sz="1300" i="1" dirty="0" smtClean="0"/>
              <a:t>larger</a:t>
            </a:r>
            <a:r>
              <a:rPr lang="en-US" sz="1300" dirty="0" smtClean="0"/>
              <a:t> </a:t>
            </a:r>
            <a:r>
              <a:rPr lang="en-US" sz="1300" dirty="0"/>
              <a:t>values are </a:t>
            </a:r>
            <a:r>
              <a:rPr lang="en-US" sz="1300" i="1" dirty="0" smtClean="0"/>
              <a:t>better</a:t>
            </a:r>
            <a:r>
              <a:rPr lang="en-US" sz="1300" dirty="0" smtClean="0"/>
              <a:t>, </a:t>
            </a:r>
            <a:r>
              <a:rPr lang="en-US" sz="1300" dirty="0"/>
              <a:t>but for false </a:t>
            </a:r>
            <a:r>
              <a:rPr lang="en-US" sz="1300" dirty="0" smtClean="0"/>
              <a:t>alarm </a:t>
            </a:r>
            <a:r>
              <a:rPr lang="en-US" sz="1300" i="1" dirty="0" smtClean="0"/>
              <a:t>smaller</a:t>
            </a:r>
            <a:r>
              <a:rPr lang="en-US" sz="1300" dirty="0" smtClean="0"/>
              <a:t> </a:t>
            </a:r>
            <a:r>
              <a:rPr lang="en-US" sz="1300" dirty="0"/>
              <a:t>values are </a:t>
            </a:r>
            <a:r>
              <a:rPr lang="en-US" sz="1300" i="1" dirty="0" smtClean="0"/>
              <a:t>better</a:t>
            </a:r>
            <a:r>
              <a:rPr lang="en-US" sz="1300" dirty="0" smtClean="0"/>
              <a:t>. </a:t>
            </a:r>
            <a:r>
              <a:rPr lang="en-US" sz="1300" dirty="0"/>
              <a:t>Note that the corresponding percentage of minority class (in this case, defective class) is written beside each dataset.</a:t>
            </a:r>
          </a:p>
        </p:txBody>
      </p:sp>
    </p:spTree>
    <p:extLst>
      <p:ext uri="{BB962C8B-B14F-4D97-AF65-F5344CB8AC3E}">
        <p14:creationId xmlns:p14="http://schemas.microsoft.com/office/powerpoint/2010/main" val="18314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692"/>
            <a:ext cx="6079524" cy="5885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47" y="972692"/>
            <a:ext cx="6055053" cy="5808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417" y="0"/>
            <a:ext cx="118130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SMOTUNED </a:t>
            </a:r>
            <a:r>
              <a:rPr lang="en-US" sz="1300" dirty="0"/>
              <a:t>improvement over </a:t>
            </a:r>
            <a:r>
              <a:rPr lang="en-US" sz="1300" dirty="0" smtClean="0"/>
              <a:t>MAHAKIL. </a:t>
            </a:r>
            <a:r>
              <a:rPr lang="en-US" sz="1300" u="sng" dirty="0" smtClean="0"/>
              <a:t>Within</a:t>
            </a:r>
            <a:r>
              <a:rPr lang="en-US" sz="1300" dirty="0" smtClean="0"/>
              <a:t>-Measure assessment </a:t>
            </a:r>
            <a:r>
              <a:rPr lang="en-US" sz="1300" dirty="0"/>
              <a:t>(i.e., for each of these </a:t>
            </a:r>
            <a:r>
              <a:rPr lang="en-US" sz="1300" dirty="0" smtClean="0"/>
              <a:t>charts, optimize </a:t>
            </a:r>
            <a:r>
              <a:rPr lang="en-US" sz="1300" dirty="0"/>
              <a:t>for performance measure </a:t>
            </a:r>
            <a:r>
              <a:rPr lang="en-US" sz="1300" dirty="0" err="1" smtClean="0"/>
              <a:t>M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, </a:t>
            </a:r>
            <a:r>
              <a:rPr lang="en-US" sz="1300" dirty="0"/>
              <a:t>then test for </a:t>
            </a:r>
            <a:r>
              <a:rPr lang="en-US" sz="1300" dirty="0" smtClean="0"/>
              <a:t>performance </a:t>
            </a:r>
            <a:r>
              <a:rPr lang="en-US" sz="1300" dirty="0"/>
              <a:t>measure </a:t>
            </a:r>
            <a:r>
              <a:rPr lang="en-US" sz="1300" dirty="0" err="1" smtClean="0"/>
              <a:t>M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). </a:t>
            </a:r>
            <a:r>
              <a:rPr lang="en-US" sz="1300" dirty="0"/>
              <a:t>For most charts </a:t>
            </a:r>
            <a:r>
              <a:rPr lang="en-US" sz="1300" i="1" dirty="0" smtClean="0"/>
              <a:t>larger</a:t>
            </a:r>
            <a:r>
              <a:rPr lang="en-US" sz="1300" dirty="0" smtClean="0"/>
              <a:t> </a:t>
            </a:r>
            <a:r>
              <a:rPr lang="en-US" sz="1300" dirty="0"/>
              <a:t>values are </a:t>
            </a:r>
            <a:r>
              <a:rPr lang="en-US" sz="1300" i="1" dirty="0" smtClean="0"/>
              <a:t>better</a:t>
            </a:r>
            <a:r>
              <a:rPr lang="en-US" sz="1300" dirty="0" smtClean="0"/>
              <a:t>, </a:t>
            </a:r>
            <a:r>
              <a:rPr lang="en-US" sz="1300" dirty="0"/>
              <a:t>but for false </a:t>
            </a:r>
            <a:r>
              <a:rPr lang="en-US" sz="1300" dirty="0" smtClean="0"/>
              <a:t>alarm </a:t>
            </a:r>
            <a:r>
              <a:rPr lang="en-US" sz="1300" i="1" dirty="0" smtClean="0"/>
              <a:t>smaller</a:t>
            </a:r>
            <a:r>
              <a:rPr lang="en-US" sz="1300" dirty="0" smtClean="0"/>
              <a:t> </a:t>
            </a:r>
            <a:r>
              <a:rPr lang="en-US" sz="1300" dirty="0"/>
              <a:t>values are </a:t>
            </a:r>
            <a:r>
              <a:rPr lang="en-US" sz="1300" i="1" dirty="0" smtClean="0"/>
              <a:t>better</a:t>
            </a:r>
            <a:r>
              <a:rPr lang="en-US" sz="1300" dirty="0" smtClean="0"/>
              <a:t>. </a:t>
            </a:r>
            <a:r>
              <a:rPr lang="en-US" sz="1300" dirty="0"/>
              <a:t>Note that the corresponding percentage of minority class (in this case, defective class) is written beside each dataset.</a:t>
            </a:r>
          </a:p>
        </p:txBody>
      </p:sp>
    </p:spTree>
    <p:extLst>
      <p:ext uri="{BB962C8B-B14F-4D97-AF65-F5344CB8AC3E}">
        <p14:creationId xmlns:p14="http://schemas.microsoft.com/office/powerpoint/2010/main" val="1442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SMOTUNED </a:t>
            </a:r>
            <a:r>
              <a:rPr lang="en-US" dirty="0" err="1" smtClean="0"/>
              <a:t>withinmeasure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118</Words>
  <Application>Microsoft Macintosh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MAHAKIL SMOTE</vt:lpstr>
      <vt:lpstr>PowerPoint Presentation</vt:lpstr>
      <vt:lpstr>PowerPoint Presentation</vt:lpstr>
      <vt:lpstr>MAHAKIL SMOTUNED</vt:lpstr>
      <vt:lpstr>PowerPoint Presentation</vt:lpstr>
      <vt:lpstr>PowerPoint Presentation</vt:lpstr>
      <vt:lpstr>PowerPoint Presentation</vt:lpstr>
      <vt:lpstr>PowerPoint Presentation</vt:lpstr>
      <vt:lpstr>SMOTUNED withinmeasure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Amritanshu Agrawal</dc:creator>
  <cp:lastModifiedBy>Amritanshu Agrawal</cp:lastModifiedBy>
  <cp:revision>9</cp:revision>
  <dcterms:created xsi:type="dcterms:W3CDTF">2017-08-18T18:20:17Z</dcterms:created>
  <dcterms:modified xsi:type="dcterms:W3CDTF">2017-08-25T02:59:55Z</dcterms:modified>
</cp:coreProperties>
</file>