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B8B5B-019D-17CC-8F44-C7E5D31FA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6EDAE7-7067-6227-9482-77BD47173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1E344-69D2-7DDA-7435-98CE2D3C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296-3AB8-430F-8A18-7AF82AF740B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89B00A-05F4-E59D-5B01-969CCD11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4C4F2-3E3A-AC86-3BDD-47CCA481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B60-6297-4E62-9FB9-6042214B8E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B4BD9-CA16-63E1-059D-A35F14D4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13E56A-4183-D261-8680-E37E82AFB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2B580-BCD9-DACF-A3C3-1DB0496B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296-3AB8-430F-8A18-7AF82AF740B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0C1005-417F-E4B0-7FC4-5C30169A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2DBD9-D163-E3F6-BD3D-A860F5B7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B60-6297-4E62-9FB9-6042214B8E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5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B2A99F-D724-C406-2FA9-3FE041445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20A041-346D-3950-E53F-D7622B571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B5E46-BCC3-D6FB-A104-FD3E85E8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296-3AB8-430F-8A18-7AF82AF740B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87CF4-4754-524E-8B2A-F0D32B4C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315A24-E224-C5B0-4D54-3EAB4C4B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B60-6297-4E62-9FB9-6042214B8E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2BFAC-6D86-E7B1-01C6-4E53F4E1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F8B4D-71C5-2622-42FD-B5AE922A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9FEF1-1BD1-0468-8658-01D3B91C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296-3AB8-430F-8A18-7AF82AF740B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64497-9CBE-2E96-5261-93760D83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57117-74CE-4FDE-1A94-4563D9CC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B60-6297-4E62-9FB9-6042214B8E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5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03687-C405-0A11-B5F7-44E99B0E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F5FE72-71D1-B2D3-2108-901B7DFE1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519F13-D6BE-E3FD-1261-5AB32BE9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296-3AB8-430F-8A18-7AF82AF740B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899A5-EF20-C620-888D-7C37198E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DEE64E-20E0-BE47-5BCC-A714C0EE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B60-6297-4E62-9FB9-6042214B8E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87F55-D2E0-E462-5517-A23472EC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D1718-6CA7-7E2E-3316-E30B8782F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E21DB-081A-6ADF-342B-26D0C1CFF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F70168-46BC-8705-7669-AB06FE29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296-3AB8-430F-8A18-7AF82AF740B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BD9680-D896-E708-67C0-0486592B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9DA035-17C9-FFC3-993F-825327F4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B60-6297-4E62-9FB9-6042214B8E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7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BB014-B2CC-5EF9-AE8B-A6695F25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362AAB-3C65-A583-5788-2F8AEDD1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FE3E41-13B6-4A46-4A24-1B8E1103F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5E0645-ADB4-4E64-AF8D-2C7812D4A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7607E8-8E6C-3184-5BC7-C9AFF841E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1E14B8-B9F1-21B7-42B3-F9DB45F9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296-3AB8-430F-8A18-7AF82AF740B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914D6C-F970-A6A4-B97F-EAD31C8F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2494FB-5B25-F94F-8358-8A3C7FA5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B60-6297-4E62-9FB9-6042214B8E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FC72C-15D6-C68A-19C6-9BD7E98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2D1D93-60DC-030A-3114-36B6F5F3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296-3AB8-430F-8A18-7AF82AF740B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84CC3-2F39-B662-9797-A1718B29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C4691D-ED6D-20B9-28B3-67CB484D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B60-6297-4E62-9FB9-6042214B8E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427D70-D8DB-E95B-21AC-E1FB35E6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296-3AB8-430F-8A18-7AF82AF740B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DE0837-AF4D-B3B1-544E-3E630C87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95F952-E5ED-1253-F4A7-52F9AEA2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B60-6297-4E62-9FB9-6042214B8E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9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A6F41-B111-DA7D-DF15-552713C1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9BFF7C-7DF4-AB35-D6D3-2AF26CB5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19F59A-E6A9-70BA-F286-61C5C8674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86DF9D-4272-5723-D935-967BEC47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296-3AB8-430F-8A18-7AF82AF740B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01A7A0-CCBA-F800-A0BB-F5925656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30ACB8-5D2D-99A8-82D5-FECC5C77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B60-6297-4E62-9FB9-6042214B8E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FF2ED-6452-123E-722F-717E7F26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C974C8-2AD5-015E-8AE1-A8F2BC562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693DB2-2E81-B55C-90B4-45E859DEF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0A1BC-E7B7-B023-E077-4141DF92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D296-3AB8-430F-8A18-7AF82AF740B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424368-7D96-F643-AA24-240F1221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E37500-A1ED-06A3-4DD7-C778AFED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B60-6297-4E62-9FB9-6042214B8E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3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F21C0B-6A11-16D6-0786-12905216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45C77C-8B94-04F6-E86C-C98563186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0BBA2-15AE-E565-D85A-CB8F9397D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D296-3AB8-430F-8A18-7AF82AF740B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1E5A4-341C-C588-3217-04B552FB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79BAD-A130-FDCD-3C5C-4C7BC8EB9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0B60-6297-4E62-9FB9-6042214B8E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1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A diagram of a tree&#10;&#10;Description automatically generated">
            <a:extLst>
              <a:ext uri="{FF2B5EF4-FFF2-40B4-BE49-F238E27FC236}">
                <a16:creationId xmlns:a16="http://schemas.microsoft.com/office/drawing/2014/main" id="{D491D0B9-1C8B-A191-89E6-11E1D0F5A2D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9619" y="1012054"/>
            <a:ext cx="4635401" cy="3849506"/>
          </a:xfrm>
          <a:prstGeom prst="rect">
            <a:avLst/>
          </a:prstGeom>
          <a:ln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FD7C1D8-BFC7-F299-4390-9F623F49687E}"/>
              </a:ext>
            </a:extLst>
          </p:cNvPr>
          <p:cNvSpPr/>
          <p:nvPr/>
        </p:nvSpPr>
        <p:spPr>
          <a:xfrm rot="2956387">
            <a:off x="6886666" y="1924942"/>
            <a:ext cx="624618" cy="5642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1910D67-4232-276B-7AA6-642F6160DBE6}"/>
              </a:ext>
            </a:extLst>
          </p:cNvPr>
          <p:cNvSpPr/>
          <p:nvPr/>
        </p:nvSpPr>
        <p:spPr>
          <a:xfrm rot="7762926">
            <a:off x="6856470" y="2709615"/>
            <a:ext cx="685296" cy="5642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7774EC37-6F32-417E-AD21-0026529DB716}"/>
              </a:ext>
            </a:extLst>
          </p:cNvPr>
          <p:cNvSpPr/>
          <p:nvPr/>
        </p:nvSpPr>
        <p:spPr>
          <a:xfrm rot="3423158">
            <a:off x="6824156" y="3607871"/>
            <a:ext cx="685296" cy="5642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DB1CAC8-3A42-F460-10C2-631371328096}"/>
              </a:ext>
            </a:extLst>
          </p:cNvPr>
          <p:cNvPicPr/>
          <p:nvPr/>
        </p:nvPicPr>
        <p:blipFill rotWithShape="1">
          <a:blip r:embed="rId2"/>
          <a:srcRect l="39752" t="11818" r="2947" b="10382"/>
          <a:stretch/>
        </p:blipFill>
        <p:spPr bwMode="auto">
          <a:xfrm>
            <a:off x="3092388" y="754601"/>
            <a:ext cx="6007224" cy="22948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DD5D93FA-3FCD-E9A5-8F9E-E6062601EC9D}"/>
              </a:ext>
            </a:extLst>
          </p:cNvPr>
          <p:cNvSpPr/>
          <p:nvPr/>
        </p:nvSpPr>
        <p:spPr>
          <a:xfrm rot="16200000">
            <a:off x="5569629" y="152028"/>
            <a:ext cx="1145219" cy="6216587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2D4506D-CCA0-729B-5586-7F10A332A4A7}"/>
              </a:ext>
            </a:extLst>
          </p:cNvPr>
          <p:cNvSpPr txBox="1"/>
          <p:nvPr/>
        </p:nvSpPr>
        <p:spPr>
          <a:xfrm>
            <a:off x="3577700" y="3932808"/>
            <a:ext cx="6036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Prediction</a:t>
            </a:r>
            <a:r>
              <a:rPr lang="de-DE" sz="2800" b="1" dirty="0"/>
              <a:t> after </a:t>
            </a:r>
            <a:r>
              <a:rPr lang="de-DE" sz="2800" b="1" dirty="0" err="1"/>
              <a:t>majority</a:t>
            </a:r>
            <a:r>
              <a:rPr lang="de-DE" sz="2800" b="1" dirty="0"/>
              <a:t> </a:t>
            </a:r>
            <a:r>
              <a:rPr lang="de-DE" sz="2800" b="1" dirty="0" err="1"/>
              <a:t>voting</a:t>
            </a:r>
            <a:r>
              <a:rPr lang="de-DE" sz="2800" b="1" dirty="0"/>
              <a:t>: 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386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A diagram of a tree&#10;&#10;Description automatically generated">
            <a:extLst>
              <a:ext uri="{FF2B5EF4-FFF2-40B4-BE49-F238E27FC236}">
                <a16:creationId xmlns:a16="http://schemas.microsoft.com/office/drawing/2014/main" id="{A2579C3E-415C-C47D-BE0B-5422206BC33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9620" y="1996440"/>
            <a:ext cx="3032760" cy="2865120"/>
          </a:xfrm>
          <a:prstGeom prst="rect">
            <a:avLst/>
          </a:prstGeom>
          <a:ln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75BEF88-F12A-C54D-0FD0-71515444C00E}"/>
              </a:ext>
            </a:extLst>
          </p:cNvPr>
          <p:cNvSpPr txBox="1"/>
          <p:nvPr/>
        </p:nvSpPr>
        <p:spPr>
          <a:xfrm>
            <a:off x="4849428" y="162710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Structure of a decision tree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902FFE-54C7-A61A-38A6-503E7ED9F56A}"/>
              </a:ext>
            </a:extLst>
          </p:cNvPr>
          <p:cNvSpPr txBox="1"/>
          <p:nvPr/>
        </p:nvSpPr>
        <p:spPr>
          <a:xfrm>
            <a:off x="873702" y="17351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Prediction with a decision tree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FF307B-2AC4-B3E1-1E9F-327AF44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2" y="2148840"/>
            <a:ext cx="3791516" cy="29731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2F9ACB4-E37A-7CC3-6355-B00874D08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10" y="2353945"/>
            <a:ext cx="3649980" cy="21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0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BFB62D9-0882-0F09-93F0-A92C050E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0" y="2181570"/>
            <a:ext cx="3887569" cy="229006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2FE13F3-802A-4607-8DE4-54AC1F15E094}"/>
              </a:ext>
            </a:extLst>
          </p:cNvPr>
          <p:cNvSpPr txBox="1"/>
          <p:nvPr/>
        </p:nvSpPr>
        <p:spPr>
          <a:xfrm>
            <a:off x="873702" y="17351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Prediction with a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3731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Sissi Lange</dc:creator>
  <cp:lastModifiedBy>Sissi Lange</cp:lastModifiedBy>
  <cp:revision>1</cp:revision>
  <dcterms:created xsi:type="dcterms:W3CDTF">2023-12-03T05:48:53Z</dcterms:created>
  <dcterms:modified xsi:type="dcterms:W3CDTF">2023-12-03T05:49:13Z</dcterms:modified>
</cp:coreProperties>
</file>