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>
        <p:scale>
          <a:sx n="126" d="100"/>
          <a:sy n="126" d="100"/>
        </p:scale>
        <p:origin x="2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4A10D-8339-60B1-4FDE-2FC6E59C9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9C27CE-BDAD-0E88-55B3-B50521BEE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2FA4D9-B578-6276-BCBB-22ADCD62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E84D-CD68-47A1-9303-F7623478E3FA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C7BE90-B700-8544-26E4-0E29A245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A2036-DE54-153E-C6BA-D0359899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52FD-C092-4891-8140-9298D1BDEA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15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AB06F-0DAA-EE7D-8DA0-649F019F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529F3E-911D-72A5-6C22-61E5D8753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08BC4-9D16-85FB-0501-1CA6913D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E84D-CD68-47A1-9303-F7623478E3FA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949BAD-BEF5-8034-30DF-DFD02E06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02F021-697D-3BE9-1D6F-5C262B5D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52FD-C092-4891-8140-9298D1BDEA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57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EFE9666-5655-7B87-43E7-D62CAF813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3B2ED5-FAB3-DC67-1954-95A4724B7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7481E2-EC8B-66AF-92E1-5BC38B46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E84D-CD68-47A1-9303-F7623478E3FA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B1A9C1-D133-2AB0-E211-E9974E63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F644C2-5D2F-270D-0382-25904E10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52FD-C092-4891-8140-9298D1BDEA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7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0F13C-833F-AC70-6821-C0EF9DB3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E305AC-2896-0ED7-2C21-F7E627327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386DD8-8983-1034-AAE8-76321FCC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E84D-CD68-47A1-9303-F7623478E3FA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51873A-039E-8921-7B01-1B0334EA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246221-D815-4AA8-6A76-4FC95671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52FD-C092-4891-8140-9298D1BDEA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78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9F6F6-72A2-81B5-7A4E-BAD372140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8E22CE-70EA-CFB7-F7AE-7B923401D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96CF7E-952A-575D-5A84-8914AF20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E84D-CD68-47A1-9303-F7623478E3FA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FF5CD5-5604-B4D2-0A1F-E84A02A8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81B5FC-09D7-FE8B-FB29-D19C09EB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52FD-C092-4891-8140-9298D1BDEA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99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89CB80-2FEA-A64B-113F-224B6728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B1376F-CA97-6399-80B6-FB48AB927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4EB685-68EB-27E2-996C-2412B9DCA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C6E051-0D87-D90C-DCA6-46A1DB82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E84D-CD68-47A1-9303-F7623478E3FA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E00FB1-1D70-AE6D-2CBD-5355D4FA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1FFF97-D57F-DD1A-2001-3E35C1DB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52FD-C092-4891-8140-9298D1BDEA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32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33585-3732-BBE3-475F-567137382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70D5D2-282A-7A6B-D64E-FA5FE88FD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3630C1-7315-4ACC-73FF-9C7910776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A15D65-A29C-6ECF-BE82-74C2C3878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F8F368-7FB1-F4A6-B65A-1B2154DD0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D4FDD0-122C-C07F-FA1F-CDB521A2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E84D-CD68-47A1-9303-F7623478E3FA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356C753-AC32-6D43-51CC-B9AFEFCD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66B21E-8E2D-E0AC-A9F1-C44CB06E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52FD-C092-4891-8140-9298D1BDEA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8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80E13-B3B5-0D02-D4D1-8AEEF561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318659-FB16-C6AE-B916-7DA96E07B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E84D-CD68-47A1-9303-F7623478E3FA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5363D0-044B-C51A-C307-669D443D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11EA80-A242-C2AA-1DB8-58DD1EE2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52FD-C092-4891-8140-9298D1BDEA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13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1721E9-DF9C-4CC7-2A28-A4196BB3D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E84D-CD68-47A1-9303-F7623478E3FA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534B4A9-AC5F-B71F-ADDD-E5762255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075D9-01EF-6CB5-AC55-A3D3C150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52FD-C092-4891-8140-9298D1BDEA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7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E75BE-53DE-6267-AF68-78EDDC571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330E81-6981-24B6-3451-B0A5DD69E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85DEE4-2C74-8BBF-34E7-92AB5A0E0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0A06C6-CC11-925E-0B4D-E34C76EEE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E84D-CD68-47A1-9303-F7623478E3FA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2F3A95-00BE-0E5B-C953-064215E9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E9D332-E8C6-CD67-A538-DF1D2F4B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52FD-C092-4891-8140-9298D1BDEA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12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96DB7-2563-2779-638F-367DAB06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3A54E7E-B360-84F2-4DD4-1C47812CE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534738-9969-C8F9-5155-61981544A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149326-87AC-E340-35D4-9EE76BE0F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E84D-CD68-47A1-9303-F7623478E3FA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EB2E75-60D9-EDE2-55EB-22B6E8B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63B225-C538-574F-D783-759749A7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52FD-C092-4891-8140-9298D1BDEA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51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9FEADF7-06C8-1245-4F74-88D44D98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574D27-3793-A77F-CE71-D30EA9149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6E2CCE-5348-19CD-2B00-F7237A6E1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3E84D-CD68-47A1-9303-F7623478E3FA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8F119E-32C4-1AC5-A69A-A1F56CD0F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D519D4-0C4E-FC09-A125-04CF3C0AF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452FD-C092-4891-8140-9298D1BDEA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6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2128B484-6889-55DE-7268-B3391DEC8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23" y="1451438"/>
            <a:ext cx="10531753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2EF73E3-B819-0452-8D21-80F0D5BE8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06" y="1382852"/>
            <a:ext cx="10470787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6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657F1E7-F28B-2F47-AE7C-304EF12FE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27" y="1238060"/>
            <a:ext cx="10455546" cy="43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1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657F1E7-F28B-2F47-AE7C-304EF12FE1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2" t="62317" b="9859"/>
          <a:stretch/>
        </p:blipFill>
        <p:spPr>
          <a:xfrm>
            <a:off x="952501" y="3663951"/>
            <a:ext cx="10286998" cy="1219202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AC9D78CB-E194-5960-8347-6C5714C911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9" t="67365" r="987" b="3307"/>
          <a:stretch/>
        </p:blipFill>
        <p:spPr>
          <a:xfrm>
            <a:off x="952500" y="2463799"/>
            <a:ext cx="10286999" cy="120015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B4F3B7E-F59C-D7DA-3A65-78FF166329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6" t="70609" r="1230"/>
          <a:stretch/>
        </p:blipFill>
        <p:spPr>
          <a:xfrm>
            <a:off x="952501" y="1308100"/>
            <a:ext cx="10286998" cy="1155699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A393A2C-4E6B-9C35-3855-E33E1D9EFCBA}"/>
              </a:ext>
            </a:extLst>
          </p:cNvPr>
          <p:cNvCxnSpPr/>
          <p:nvPr/>
        </p:nvCxnSpPr>
        <p:spPr>
          <a:xfrm>
            <a:off x="3752850" y="1892300"/>
            <a:ext cx="720000" cy="0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61FFEB0-5162-D806-8E54-EF4CEBC19F68}"/>
              </a:ext>
            </a:extLst>
          </p:cNvPr>
          <p:cNvCxnSpPr>
            <a:cxnSpLocks/>
          </p:cNvCxnSpPr>
          <p:nvPr/>
        </p:nvCxnSpPr>
        <p:spPr>
          <a:xfrm flipH="1">
            <a:off x="10267950" y="3067050"/>
            <a:ext cx="304800" cy="0"/>
          </a:xfrm>
          <a:prstGeom prst="straightConnector1">
            <a:avLst/>
          </a:prstGeom>
          <a:ln w="698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8D54788-273D-D4AA-3CAC-728DF92ACCF7}"/>
              </a:ext>
            </a:extLst>
          </p:cNvPr>
          <p:cNvCxnSpPr>
            <a:cxnSpLocks/>
          </p:cNvCxnSpPr>
          <p:nvPr/>
        </p:nvCxnSpPr>
        <p:spPr>
          <a:xfrm flipH="1">
            <a:off x="1619250" y="4305300"/>
            <a:ext cx="360000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C84E9827-C0CC-B878-461C-72599A71CDAF}"/>
              </a:ext>
            </a:extLst>
          </p:cNvPr>
          <p:cNvSpPr txBox="1"/>
          <p:nvPr/>
        </p:nvSpPr>
        <p:spPr>
          <a:xfrm>
            <a:off x="463549" y="1560840"/>
            <a:ext cx="488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dirty="0"/>
              <a:t>1</a:t>
            </a:r>
            <a:endParaRPr lang="en-GB" sz="28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0F06F23-F35B-E15B-6E2A-020732792FEC}"/>
              </a:ext>
            </a:extLst>
          </p:cNvPr>
          <p:cNvSpPr txBox="1"/>
          <p:nvPr/>
        </p:nvSpPr>
        <p:spPr>
          <a:xfrm>
            <a:off x="463549" y="2811790"/>
            <a:ext cx="488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dirty="0"/>
              <a:t>2</a:t>
            </a:r>
            <a:endParaRPr lang="en-GB" sz="28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17B1C9F-557F-3A9A-A5E1-30811927CCEE}"/>
              </a:ext>
            </a:extLst>
          </p:cNvPr>
          <p:cNvSpPr txBox="1"/>
          <p:nvPr/>
        </p:nvSpPr>
        <p:spPr>
          <a:xfrm>
            <a:off x="463549" y="4043690"/>
            <a:ext cx="488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dirty="0"/>
              <a:t>3</a:t>
            </a:r>
            <a:endParaRPr lang="en-GB" sz="2800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1D335E8-7EFE-3F9E-0EEC-048CC7C33BCB}"/>
              </a:ext>
            </a:extLst>
          </p:cNvPr>
          <p:cNvSpPr/>
          <p:nvPr/>
        </p:nvSpPr>
        <p:spPr>
          <a:xfrm>
            <a:off x="546101" y="1308100"/>
            <a:ext cx="10693398" cy="357505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7CAFD44-44AB-26EA-AB41-04F7D2179A0C}"/>
              </a:ext>
            </a:extLst>
          </p:cNvPr>
          <p:cNvCxnSpPr/>
          <p:nvPr/>
        </p:nvCxnSpPr>
        <p:spPr>
          <a:xfrm>
            <a:off x="546101" y="2463799"/>
            <a:ext cx="1069339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7977B352-47D0-CCC1-783C-A44607DA628B}"/>
              </a:ext>
            </a:extLst>
          </p:cNvPr>
          <p:cNvCxnSpPr/>
          <p:nvPr/>
        </p:nvCxnSpPr>
        <p:spPr>
          <a:xfrm>
            <a:off x="546101" y="3651250"/>
            <a:ext cx="1069339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395BDF9-F7B0-40A7-F26A-9C0E1B1C9BBB}"/>
              </a:ext>
            </a:extLst>
          </p:cNvPr>
          <p:cNvCxnSpPr/>
          <p:nvPr/>
        </p:nvCxnSpPr>
        <p:spPr>
          <a:xfrm>
            <a:off x="952500" y="1308100"/>
            <a:ext cx="0" cy="357505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4636CE5E-AE11-743E-BC59-79641FC8A9F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86" t="22759" r="18424" b="25995"/>
          <a:stretch/>
        </p:blipFill>
        <p:spPr>
          <a:xfrm>
            <a:off x="1963528" y="3910965"/>
            <a:ext cx="758711" cy="747427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B8B8A74-0E76-FF03-BC34-0E427F0EE067}"/>
              </a:ext>
            </a:extLst>
          </p:cNvPr>
          <p:cNvCxnSpPr>
            <a:cxnSpLocks/>
          </p:cNvCxnSpPr>
          <p:nvPr/>
        </p:nvCxnSpPr>
        <p:spPr>
          <a:xfrm flipH="1">
            <a:off x="2362239" y="4307949"/>
            <a:ext cx="360000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80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Michel Steiner</dc:creator>
  <cp:lastModifiedBy>Michel Steiner</cp:lastModifiedBy>
  <cp:revision>3</cp:revision>
  <dcterms:created xsi:type="dcterms:W3CDTF">2023-04-20T19:16:02Z</dcterms:created>
  <dcterms:modified xsi:type="dcterms:W3CDTF">2023-04-22T09:04:03Z</dcterms:modified>
</cp:coreProperties>
</file>