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D4A7A-C99B-490B-B866-6761E6D9F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F99B4-CACE-41B1-B480-8BDD91D4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053F2-E7B1-4FFC-9C96-A40DE1AC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A6680-6FF3-4499-B24E-25EF71B7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298CF-05F5-45D7-A3B3-B559100C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3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CE8BB-BEDA-4993-9538-305934C9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8C9B4-A119-46BC-ADC7-018ED832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A62C3-E623-44C2-96B6-9C3C18A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DEC95-6577-47EB-8781-09733349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7DD73-5423-4790-B8A5-D3F296DD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BD10FD-8D43-40D6-8F26-B8875733F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434D5-E65D-4F9D-8E48-E76CB72C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CAF1B-87E1-4C5F-9916-E5567D95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9C4F2-1A6B-485F-A9AF-15AEE3DE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A15EC-D2A8-432D-B471-598C9CB9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8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72FD-A803-4019-BEAE-B7110D11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63E9-D887-408C-8C98-77B1F04F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85977-EB59-4675-9A85-CBE8F0B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CE6CC-C4C9-429B-8B03-9C95694F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5EF1E-56C2-4B10-9D03-7751B8C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B8B25-568C-4BE7-9925-06C65803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120CC-9517-4F7A-8627-7407A727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1B85-DD55-467C-9A2E-58F47A14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DB0DF-E2E4-4D08-919E-03EBD4E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11F39-56C2-40F7-B0FD-9326746E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38AE-1311-4450-925F-C4051F79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9C9AF-E7FE-438E-9ECF-20450749A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5FC3C-30BA-4F26-A14C-2B4519F6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25186-ECCE-445E-89F0-646FE93A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701C2-432B-418C-81CA-328F1ED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4A208-49C0-402C-8ACB-1B4DD845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8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F022-A07C-4F9A-8444-62447D8F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EA6D4-77AF-47AD-AF27-88F16FF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685D3-6CFA-4276-9A6C-65187BE1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8C8CE7-67C8-48A7-9513-5366A27E7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C5F76-B259-4417-87E7-01BD0A039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F6E627-C7FA-486A-A2BA-4698D71F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B779FA-F63C-44EA-B712-D2F10551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F2026-3205-4254-B135-3767379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7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99326-213E-43D2-8F17-90EE9B9E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6718BA-AA65-42B1-9E04-93F4DD54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CB15A5-7D76-47BE-99EC-BF9EC0A1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A8286-E4C0-4E8F-940F-FBA1672C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9611F-EBD2-4C46-9D4F-12309AC6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7B867-C653-46BF-ACFC-4E348C38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E0029-81D6-44C0-8425-1B496F66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9899F-BA8D-4F4C-A6D6-60C358A6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DD7D9-03E2-41CA-8733-0BD0E053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D0339-E45B-45A3-B8C1-FF6E5225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897BC-343B-47B7-A7DC-42036A39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19BE5-1C49-4A9A-8B99-9BBCDA60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6A3A7-2125-4572-B18C-95B42755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8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F2DDB-652A-4538-BB46-CE3A7917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D4B871-7F0D-48BB-AF85-FD319AC92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5E677-2CD5-4184-8D2B-99F7034A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4CC17-5BC7-41A4-9D87-AEFEAA10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C083D-4C3F-4AF0-9176-5B7E6CA2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E8F8E-AFFE-4AE1-89BE-A6D0CCA9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769646-D317-417B-9042-E41143F7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E4781-07AC-4469-AF55-46E53A3D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80D16-4020-4042-A014-517EBE97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546D-BF67-4934-B808-9B4CBD3EE9F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A474F-0A7D-41EA-A9CD-6E4913FA2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FCA55-8AC8-402E-883C-8D9E95EA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DA26-5F81-406A-B266-B7EE652B9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6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6BE99-46C6-4E83-A6B4-D628326BC9A6}"/>
              </a:ext>
            </a:extLst>
          </p:cNvPr>
          <p:cNvSpPr txBox="1"/>
          <p:nvPr/>
        </p:nvSpPr>
        <p:spPr>
          <a:xfrm>
            <a:off x="6387738" y="1188484"/>
            <a:ext cx="5286102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Crew + Mobile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Crew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선원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혹은 승무원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자동차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(automobile)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 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mobile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의 합성어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0D1C4-4E38-42C9-BE4A-23EADD4B9123}"/>
              </a:ext>
            </a:extLst>
          </p:cNvPr>
          <p:cNvSpPr txBox="1"/>
          <p:nvPr/>
        </p:nvSpPr>
        <p:spPr>
          <a:xfrm>
            <a:off x="6387738" y="2481146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Project G</a:t>
            </a:r>
            <a:endParaRPr lang="ko-KR" altLang="en-US" sz="1867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8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A8314-52D4-482D-9ED5-DD862B329AB2}"/>
              </a:ext>
            </a:extLst>
          </p:cNvPr>
          <p:cNvSpPr txBox="1"/>
          <p:nvPr/>
        </p:nvSpPr>
        <p:spPr>
          <a:xfrm>
            <a:off x="3558330" y="1921079"/>
            <a:ext cx="5075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오픈월드 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 err="1"/>
              <a:t>심리스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/>
              <a:t>생존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 err="1"/>
              <a:t>크래프팅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/>
              <a:t>탐험 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MMO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03F7-D071-4635-A84E-B4A098C79B3C}"/>
              </a:ext>
            </a:extLst>
          </p:cNvPr>
          <p:cNvSpPr txBox="1"/>
          <p:nvPr/>
        </p:nvSpPr>
        <p:spPr>
          <a:xfrm>
            <a:off x="268448" y="25167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</a:t>
            </a:r>
          </a:p>
        </p:txBody>
      </p:sp>
    </p:spTree>
    <p:extLst>
      <p:ext uri="{BB962C8B-B14F-4D97-AF65-F5344CB8AC3E}">
        <p14:creationId xmlns:p14="http://schemas.microsoft.com/office/powerpoint/2010/main" val="5211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7740D1-A9EE-4C58-A963-3CA472E4D1DA}"/>
              </a:ext>
            </a:extLst>
          </p:cNvPr>
          <p:cNvSpPr txBox="1"/>
          <p:nvPr/>
        </p:nvSpPr>
        <p:spPr>
          <a:xfrm>
            <a:off x="310393" y="268448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0CFA-6163-415B-86B4-158D7BD4D012}"/>
              </a:ext>
            </a:extLst>
          </p:cNvPr>
          <p:cNvSpPr txBox="1"/>
          <p:nvPr/>
        </p:nvSpPr>
        <p:spPr>
          <a:xfrm>
            <a:off x="645952" y="1795244"/>
            <a:ext cx="10368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인간은 이미 새로운 유사지구 행성으로 이주한 지 오래</a:t>
            </a:r>
            <a:r>
              <a:rPr lang="en-US" altLang="ko-KR" dirty="0"/>
              <a:t>. </a:t>
            </a:r>
            <a:r>
              <a:rPr lang="ko-KR" altLang="en-US" dirty="0"/>
              <a:t>지구는 선대의 오래된 유적과 함께 이미 인간의 손을 떠난 미지의 생태계만 존재하게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급 범죄자로 분류되어 사형일을 기다리던 플레이어는 </a:t>
            </a:r>
            <a:r>
              <a:rPr lang="ko-KR" altLang="en-US" dirty="0" err="1"/>
              <a:t>어느날</a:t>
            </a:r>
            <a:r>
              <a:rPr lang="ko-KR" altLang="en-US" dirty="0"/>
              <a:t> 우주선 탈출용 포트 안에서 눈을 뜨게 되고</a:t>
            </a:r>
            <a:r>
              <a:rPr lang="en-US" altLang="ko-KR" dirty="0"/>
              <a:t>, </a:t>
            </a:r>
            <a:r>
              <a:rPr lang="ko-KR" altLang="en-US" dirty="0"/>
              <a:t>다른 범죄자들과 함께 지구로 떨어졌다는 사실을 알게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도덕과 규율로 통제되지 않는 범죄자들과</a:t>
            </a:r>
            <a:r>
              <a:rPr lang="en-US" altLang="ko-KR" dirty="0"/>
              <a:t>, </a:t>
            </a:r>
            <a:r>
              <a:rPr lang="ko-KR" altLang="en-US" dirty="0"/>
              <a:t>무분별한 생체 실험으로 인간에게 악의를 가진 생물들 사이에서 </a:t>
            </a:r>
            <a:r>
              <a:rPr lang="ko-KR" altLang="en-US" dirty="0" err="1"/>
              <a:t>어떻게든</a:t>
            </a:r>
            <a:r>
              <a:rPr lang="ko-KR" altLang="en-US" dirty="0"/>
              <a:t> 살아남아야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35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6A764-41DA-4F08-A844-A0F596F8242E}"/>
              </a:ext>
            </a:extLst>
          </p:cNvPr>
          <p:cNvSpPr txBox="1"/>
          <p:nvPr/>
        </p:nvSpPr>
        <p:spPr>
          <a:xfrm>
            <a:off x="293615" y="318782"/>
            <a:ext cx="391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게임과의 </a:t>
            </a:r>
            <a:r>
              <a:rPr lang="ko-KR" altLang="en-US" dirty="0" err="1"/>
              <a:t>차별점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485BB-9B2F-4CC1-8DD8-FD082B58D51D}"/>
              </a:ext>
            </a:extLst>
          </p:cNvPr>
          <p:cNvSpPr txBox="1"/>
          <p:nvPr/>
        </p:nvSpPr>
        <p:spPr>
          <a:xfrm>
            <a:off x="461393" y="1397675"/>
            <a:ext cx="3833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서브노티카</a:t>
            </a:r>
            <a:endParaRPr lang="en-US" altLang="ko-KR" dirty="0"/>
          </a:p>
          <a:p>
            <a:r>
              <a:rPr lang="ko-KR" altLang="en-US" dirty="0"/>
              <a:t>스페이스 엔지니어</a:t>
            </a:r>
            <a:endParaRPr lang="en-US" altLang="ko-KR" dirty="0"/>
          </a:p>
          <a:p>
            <a:r>
              <a:rPr lang="ko-KR" altLang="en-US" dirty="0" err="1"/>
              <a:t>스타시티즌</a:t>
            </a:r>
            <a:endParaRPr lang="en-US" altLang="ko-KR" dirty="0"/>
          </a:p>
          <a:p>
            <a:r>
              <a:rPr lang="ko-KR" altLang="en-US" dirty="0" err="1"/>
              <a:t>돈스타브</a:t>
            </a:r>
            <a:endParaRPr lang="ko-KR" altLang="en-US" dirty="0"/>
          </a:p>
        </p:txBody>
      </p:sp>
      <p:pic>
        <p:nvPicPr>
          <p:cNvPr id="1026" name="Picture 2" descr="https://mblogthumb-phinf.pstatic.net/20150522_42/paper_papers_14322965751673va8l_PNG/12.png?type=w2">
            <a:extLst>
              <a:ext uri="{FF2B5EF4-FFF2-40B4-BE49-F238E27FC236}">
                <a16:creationId xmlns:a16="http://schemas.microsoft.com/office/drawing/2014/main" id="{F16A49AB-1036-49FC-B8A0-35CCAC80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15" y="4379161"/>
            <a:ext cx="3763422" cy="21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브노티카] 초보자 가이드 + 수중 일기 : 네이버 블로그">
            <a:extLst>
              <a:ext uri="{FF2B5EF4-FFF2-40B4-BE49-F238E27FC236}">
                <a16:creationId xmlns:a16="http://schemas.microsoft.com/office/drawing/2014/main" id="{5B2D3CA1-A7C3-4EAF-8063-85FC6769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25" y="4689445"/>
            <a:ext cx="3445079" cy="1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서브노티카가 업데이트 되었군요. - 이야기 - ITCM">
            <a:extLst>
              <a:ext uri="{FF2B5EF4-FFF2-40B4-BE49-F238E27FC236}">
                <a16:creationId xmlns:a16="http://schemas.microsoft.com/office/drawing/2014/main" id="{6339F95C-3F93-4D8F-853B-5E4E2739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3" y="4689446"/>
            <a:ext cx="3445079" cy="1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2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47E05-88CD-4C3E-AD56-F5509DC92ADA}"/>
              </a:ext>
            </a:extLst>
          </p:cNvPr>
          <p:cNvSpPr txBox="1"/>
          <p:nvPr/>
        </p:nvSpPr>
        <p:spPr>
          <a:xfrm>
            <a:off x="327171" y="302004"/>
            <a:ext cx="31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커다란 월드</a:t>
            </a:r>
            <a:r>
              <a:rPr lang="en-US" altLang="ko-KR" dirty="0"/>
              <a:t>, </a:t>
            </a:r>
            <a:r>
              <a:rPr lang="ko-KR" altLang="en-US" dirty="0"/>
              <a:t>다양한 지형</a:t>
            </a:r>
          </a:p>
        </p:txBody>
      </p:sp>
    </p:spTree>
    <p:extLst>
      <p:ext uri="{BB962C8B-B14F-4D97-AF65-F5344CB8AC3E}">
        <p14:creationId xmlns:p14="http://schemas.microsoft.com/office/powerpoint/2010/main" val="68072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EFA3C-7884-4C8E-B792-ADB49278BF42}"/>
              </a:ext>
            </a:extLst>
          </p:cNvPr>
          <p:cNvSpPr txBox="1"/>
          <p:nvPr/>
        </p:nvSpPr>
        <p:spPr>
          <a:xfrm>
            <a:off x="201336" y="192947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크래프팅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생존</a:t>
            </a:r>
          </a:p>
        </p:txBody>
      </p:sp>
    </p:spTree>
    <p:extLst>
      <p:ext uri="{BB962C8B-B14F-4D97-AF65-F5344CB8AC3E}">
        <p14:creationId xmlns:p14="http://schemas.microsoft.com/office/powerpoint/2010/main" val="412480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7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509B8-9E2F-46E6-B46F-B68357DD873F}"/>
              </a:ext>
            </a:extLst>
          </p:cNvPr>
          <p:cNvSpPr txBox="1"/>
          <p:nvPr/>
        </p:nvSpPr>
        <p:spPr>
          <a:xfrm>
            <a:off x="318781" y="394283"/>
            <a:ext cx="1106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모딩</a:t>
            </a:r>
            <a:r>
              <a:rPr lang="ko-KR" altLang="en-US" dirty="0"/>
              <a:t> 지원</a:t>
            </a:r>
            <a:endParaRPr lang="en-US" altLang="ko-KR" dirty="0"/>
          </a:p>
          <a:p>
            <a:r>
              <a:rPr lang="ko-KR" altLang="en-US" dirty="0"/>
              <a:t>방대한 오픈월드 세계관의 짧은 개발기간으로 인한 콘텐츠 부족을 보완</a:t>
            </a:r>
          </a:p>
        </p:txBody>
      </p:sp>
    </p:spTree>
    <p:extLst>
      <p:ext uri="{BB962C8B-B14F-4D97-AF65-F5344CB8AC3E}">
        <p14:creationId xmlns:p14="http://schemas.microsoft.com/office/powerpoint/2010/main" val="379143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124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KOCCA66</dc:creator>
  <cp:lastModifiedBy>KOCCA66</cp:lastModifiedBy>
  <cp:revision>3</cp:revision>
  <dcterms:created xsi:type="dcterms:W3CDTF">2023-09-15T01:39:38Z</dcterms:created>
  <dcterms:modified xsi:type="dcterms:W3CDTF">2023-09-15T01:55:35Z</dcterms:modified>
</cp:coreProperties>
</file>