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62" r:id="rId6"/>
    <p:sldId id="263" r:id="rId7"/>
    <p:sldId id="267" r:id="rId8"/>
    <p:sldId id="268" r:id="rId9"/>
    <p:sldId id="269" r:id="rId10"/>
    <p:sldId id="272" r:id="rId11"/>
    <p:sldId id="275" r:id="rId12"/>
    <p:sldId id="270" r:id="rId13"/>
    <p:sldId id="259" r:id="rId14"/>
    <p:sldId id="274" r:id="rId15"/>
    <p:sldId id="264" r:id="rId16"/>
    <p:sldId id="258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D4A7A-C99B-490B-B866-6761E6D9F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F99B4-CACE-41B1-B480-8BDD91D4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053F2-E7B1-4FFC-9C96-A40DE1AC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A6680-6FF3-4499-B24E-25EF71B7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298CF-05F5-45D7-A3B3-B559100C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3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CE8BB-BEDA-4993-9538-305934C9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8C9B4-A119-46BC-ADC7-018ED832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A62C3-E623-44C2-96B6-9C3C18A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DEC95-6577-47EB-8781-09733349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7DD73-5423-4790-B8A5-D3F296DD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BD10FD-8D43-40D6-8F26-B8875733F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434D5-E65D-4F9D-8E48-E76CB72C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CAF1B-87E1-4C5F-9916-E5567D95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9C4F2-1A6B-485F-A9AF-15AEE3DE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A15EC-D2A8-432D-B471-598C9CB9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8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72FD-A803-4019-BEAE-B7110D11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63E9-D887-408C-8C98-77B1F04F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85977-EB59-4675-9A85-CBE8F0B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CE6CC-C4C9-429B-8B03-9C95694F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5EF1E-56C2-4B10-9D03-7751B8C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B8B25-568C-4BE7-9925-06C65803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120CC-9517-4F7A-8627-7407A727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1B85-DD55-467C-9A2E-58F47A14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DB0DF-E2E4-4D08-919E-03EBD4E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11F39-56C2-40F7-B0FD-9326746E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38AE-1311-4450-925F-C4051F79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9C9AF-E7FE-438E-9ECF-20450749A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5FC3C-30BA-4F26-A14C-2B4519F6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25186-ECCE-445E-89F0-646FE93A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701C2-432B-418C-81CA-328F1ED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4A208-49C0-402C-8ACB-1B4DD845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8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F022-A07C-4F9A-8444-62447D8F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EA6D4-77AF-47AD-AF27-88F16FF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685D3-6CFA-4276-9A6C-65187BE1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8C8CE7-67C8-48A7-9513-5366A27E7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C5F76-B259-4417-87E7-01BD0A039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F6E627-C7FA-486A-A2BA-4698D71F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B779FA-F63C-44EA-B712-D2F10551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F2026-3205-4254-B135-3767379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7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99326-213E-43D2-8F17-90EE9B9E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6718BA-AA65-42B1-9E04-93F4DD54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CB15A5-7D76-47BE-99EC-BF9EC0A1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A8286-E4C0-4E8F-940F-FBA1672C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9611F-EBD2-4C46-9D4F-12309AC6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7B867-C653-46BF-ACFC-4E348C38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E0029-81D6-44C0-8425-1B496F66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9899F-BA8D-4F4C-A6D6-60C358A6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DD7D9-03E2-41CA-8733-0BD0E053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D0339-E45B-45A3-B8C1-FF6E5225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897BC-343B-47B7-A7DC-42036A39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19BE5-1C49-4A9A-8B99-9BBCDA60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6A3A7-2125-4572-B18C-95B42755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8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F2DDB-652A-4538-BB46-CE3A7917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D4B871-7F0D-48BB-AF85-FD319AC92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5E677-2CD5-4184-8D2B-99F7034A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4CC17-5BC7-41A4-9D87-AEFEAA10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C083D-4C3F-4AF0-9176-5B7E6CA2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E8F8E-AFFE-4AE1-89BE-A6D0CCA9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769646-D317-417B-9042-E41143F7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E4781-07AC-4469-AF55-46E53A3D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80D16-4020-4042-A014-517EBE97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A474F-0A7D-41EA-A9CD-6E4913FA2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FCA55-8AC8-402E-883C-8D9E95EA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6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6BE99-46C6-4E83-A6B4-D628326BC9A6}"/>
              </a:ext>
            </a:extLst>
          </p:cNvPr>
          <p:cNvSpPr txBox="1"/>
          <p:nvPr/>
        </p:nvSpPr>
        <p:spPr>
          <a:xfrm>
            <a:off x="1469571" y="819152"/>
            <a:ext cx="10204269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72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CrewMobile</a:t>
            </a:r>
            <a:endParaRPr lang="en-US" altLang="ko-KR" sz="7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algn="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Crew + Mobile</a:t>
            </a:r>
          </a:p>
          <a:p>
            <a:pPr algn="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Crew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선원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혹은 승무원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움직인다는 의미의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Mobile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의 합성어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1AB9E-9278-4F8F-120D-F8E3C9B060F3}"/>
              </a:ext>
            </a:extLst>
          </p:cNvPr>
          <p:cNvSpPr txBox="1"/>
          <p:nvPr/>
        </p:nvSpPr>
        <p:spPr>
          <a:xfrm>
            <a:off x="6387738" y="5659289"/>
            <a:ext cx="528610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오수안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8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3303CD-8B93-B17E-C459-1EE35D684E66}"/>
              </a:ext>
            </a:extLst>
          </p:cNvPr>
          <p:cNvSpPr/>
          <p:nvPr/>
        </p:nvSpPr>
        <p:spPr>
          <a:xfrm>
            <a:off x="0" y="3772334"/>
            <a:ext cx="12192000" cy="283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B15778-FB71-F1F9-33F2-4CE382D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0D3DD1-1C71-81C6-4070-12207EB3D064}"/>
              </a:ext>
            </a:extLst>
          </p:cNvPr>
          <p:cNvSpPr/>
          <p:nvPr/>
        </p:nvSpPr>
        <p:spPr>
          <a:xfrm>
            <a:off x="1927269" y="3429000"/>
            <a:ext cx="978794" cy="978794"/>
          </a:xfrm>
          <a:prstGeom prst="ellipse">
            <a:avLst/>
          </a:prstGeom>
          <a:solidFill>
            <a:schemeClr val="bg1">
              <a:alpha val="9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3E5B57-60E2-830C-DCC6-B2B70A8494B3}"/>
              </a:ext>
            </a:extLst>
          </p:cNvPr>
          <p:cNvSpPr/>
          <p:nvPr/>
        </p:nvSpPr>
        <p:spPr>
          <a:xfrm>
            <a:off x="7755393" y="3428999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345C7A-0747-32F5-4F39-3F4F3BAEDBAF}"/>
              </a:ext>
            </a:extLst>
          </p:cNvPr>
          <p:cNvSpPr/>
          <p:nvPr/>
        </p:nvSpPr>
        <p:spPr>
          <a:xfrm>
            <a:off x="9698101" y="3428999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6AFCABD-1DAB-671A-03A6-C90A2DCEABFE}"/>
              </a:ext>
            </a:extLst>
          </p:cNvPr>
          <p:cNvSpPr/>
          <p:nvPr/>
        </p:nvSpPr>
        <p:spPr>
          <a:xfrm>
            <a:off x="3869977" y="3429000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49252E-F92E-D3E9-44C9-F14B29A64FDD}"/>
              </a:ext>
            </a:extLst>
          </p:cNvPr>
          <p:cNvSpPr/>
          <p:nvPr/>
        </p:nvSpPr>
        <p:spPr>
          <a:xfrm>
            <a:off x="5812685" y="3429000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6AB3B1-909C-E739-E31B-9B184AFF434A}"/>
              </a:ext>
            </a:extLst>
          </p:cNvPr>
          <p:cNvSpPr txBox="1"/>
          <p:nvPr/>
        </p:nvSpPr>
        <p:spPr>
          <a:xfrm>
            <a:off x="1550082" y="4751128"/>
            <a:ext cx="17331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사전 준비</a:t>
            </a:r>
            <a:endParaRPr lang="en-US" altLang="ko-KR" sz="2400" dirty="0"/>
          </a:p>
          <a:p>
            <a:pPr algn="ctr"/>
            <a:r>
              <a:rPr lang="ko-KR" altLang="en-US" dirty="0"/>
              <a:t>엔진 구조 논의</a:t>
            </a:r>
            <a:br>
              <a:rPr lang="en-US" altLang="ko-KR" dirty="0"/>
            </a:br>
            <a:r>
              <a:rPr lang="ko-KR" altLang="en-US" dirty="0"/>
              <a:t>프로젝트 세팅</a:t>
            </a:r>
            <a:br>
              <a:rPr lang="en-US" altLang="ko-KR" dirty="0"/>
            </a:br>
            <a:r>
              <a:rPr lang="ko-KR" altLang="en-US" dirty="0"/>
              <a:t>팀 결성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8FD137-5C3F-3FC3-602C-9396C4C50C98}"/>
              </a:ext>
            </a:extLst>
          </p:cNvPr>
          <p:cNvSpPr txBox="1"/>
          <p:nvPr/>
        </p:nvSpPr>
        <p:spPr>
          <a:xfrm>
            <a:off x="3234707" y="233120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게임 엔진 개발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4ECAE2-5084-554A-DCFD-F4426F30B07C}"/>
              </a:ext>
            </a:extLst>
          </p:cNvPr>
          <p:cNvSpPr txBox="1"/>
          <p:nvPr/>
        </p:nvSpPr>
        <p:spPr>
          <a:xfrm>
            <a:off x="5474559" y="4755523"/>
            <a:ext cx="15648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MK I </a:t>
            </a:r>
            <a:r>
              <a:rPr lang="ko-KR" altLang="en-US" sz="2400" dirty="0"/>
              <a:t>빌드</a:t>
            </a:r>
            <a:endParaRPr lang="en-US" altLang="ko-KR" sz="2400" dirty="0"/>
          </a:p>
          <a:p>
            <a:pPr algn="ctr"/>
            <a:r>
              <a:rPr lang="ko-KR" altLang="en-US" dirty="0"/>
              <a:t>구형 행성</a:t>
            </a:r>
            <a:br>
              <a:rPr lang="en-US" altLang="ko-KR" dirty="0"/>
            </a:br>
            <a:r>
              <a:rPr lang="ko-KR" altLang="en-US" dirty="0"/>
              <a:t>플레이어</a:t>
            </a:r>
            <a:br>
              <a:rPr lang="en-US" altLang="ko-KR" dirty="0"/>
            </a:br>
            <a:r>
              <a:rPr lang="ko-KR" altLang="en-US" dirty="0"/>
              <a:t>기초 서버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1F708A-806D-446D-1E49-83FB4F5C4437}"/>
              </a:ext>
            </a:extLst>
          </p:cNvPr>
          <p:cNvSpPr txBox="1"/>
          <p:nvPr/>
        </p:nvSpPr>
        <p:spPr>
          <a:xfrm>
            <a:off x="7420686" y="2263831"/>
            <a:ext cx="1648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MK II </a:t>
            </a:r>
            <a:r>
              <a:rPr lang="ko-KR" altLang="en-US" sz="2400" dirty="0"/>
              <a:t>빌드</a:t>
            </a:r>
            <a:br>
              <a:rPr lang="en-US" altLang="ko-KR" dirty="0"/>
            </a:br>
            <a:r>
              <a:rPr lang="ko-KR" altLang="en-US" dirty="0"/>
              <a:t>탈것 추가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7854CF-6889-A79D-D439-3534F22B8733}"/>
              </a:ext>
            </a:extLst>
          </p:cNvPr>
          <p:cNvSpPr txBox="1"/>
          <p:nvPr/>
        </p:nvSpPr>
        <p:spPr>
          <a:xfrm>
            <a:off x="9425109" y="4755948"/>
            <a:ext cx="152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알파 빌드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8906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3303CD-8B93-B17E-C459-1EE35D684E66}"/>
              </a:ext>
            </a:extLst>
          </p:cNvPr>
          <p:cNvSpPr/>
          <p:nvPr/>
        </p:nvSpPr>
        <p:spPr>
          <a:xfrm>
            <a:off x="0" y="3772334"/>
            <a:ext cx="12192000" cy="283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D20D21-D6A1-2CB9-A7E4-6B2ECA5B68EA}"/>
              </a:ext>
            </a:extLst>
          </p:cNvPr>
          <p:cNvSpPr/>
          <p:nvPr/>
        </p:nvSpPr>
        <p:spPr>
          <a:xfrm>
            <a:off x="1467660" y="3429000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B15778-FB71-F1F9-33F2-4CE382D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0D3DD1-1C71-81C6-4070-12207EB3D064}"/>
              </a:ext>
            </a:extLst>
          </p:cNvPr>
          <p:cNvSpPr/>
          <p:nvPr/>
        </p:nvSpPr>
        <p:spPr>
          <a:xfrm>
            <a:off x="2337515" y="3429000"/>
            <a:ext cx="978794" cy="978794"/>
          </a:xfrm>
          <a:prstGeom prst="ellipse">
            <a:avLst/>
          </a:prstGeom>
          <a:solidFill>
            <a:schemeClr val="bg1">
              <a:alpha val="9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3E5B57-60E2-830C-DCC6-B2B70A8494B3}"/>
              </a:ext>
            </a:extLst>
          </p:cNvPr>
          <p:cNvSpPr/>
          <p:nvPr/>
        </p:nvSpPr>
        <p:spPr>
          <a:xfrm>
            <a:off x="6601659" y="3424604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345C7A-0747-32F5-4F39-3F4F3BAEDBAF}"/>
              </a:ext>
            </a:extLst>
          </p:cNvPr>
          <p:cNvSpPr/>
          <p:nvPr/>
        </p:nvSpPr>
        <p:spPr>
          <a:xfrm>
            <a:off x="8286727" y="3433395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60D2A8F-CE41-E5A0-6A2C-CFAB1A12EAB5}"/>
              </a:ext>
            </a:extLst>
          </p:cNvPr>
          <p:cNvSpPr/>
          <p:nvPr/>
        </p:nvSpPr>
        <p:spPr>
          <a:xfrm>
            <a:off x="9971795" y="3424604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6AFCABD-1DAB-671A-03A6-C90A2DCEABFE}"/>
              </a:ext>
            </a:extLst>
          </p:cNvPr>
          <p:cNvSpPr/>
          <p:nvPr/>
        </p:nvSpPr>
        <p:spPr>
          <a:xfrm>
            <a:off x="3231523" y="3433395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49252E-F92E-D3E9-44C9-F14B29A64FDD}"/>
              </a:ext>
            </a:extLst>
          </p:cNvPr>
          <p:cNvSpPr/>
          <p:nvPr/>
        </p:nvSpPr>
        <p:spPr>
          <a:xfrm>
            <a:off x="4916591" y="3433395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4ECAE2-5084-554A-DCFD-F4426F30B07C}"/>
              </a:ext>
            </a:extLst>
          </p:cNvPr>
          <p:cNvSpPr txBox="1"/>
          <p:nvPr/>
        </p:nvSpPr>
        <p:spPr>
          <a:xfrm>
            <a:off x="4281325" y="475552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최종 베타 빌드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1F708A-806D-446D-1E49-83FB4F5C4437}"/>
              </a:ext>
            </a:extLst>
          </p:cNvPr>
          <p:cNvSpPr txBox="1"/>
          <p:nvPr/>
        </p:nvSpPr>
        <p:spPr>
          <a:xfrm>
            <a:off x="6530659" y="2224275"/>
            <a:ext cx="1107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QA</a:t>
            </a:r>
          </a:p>
          <a:p>
            <a:pPr algn="ctr"/>
            <a:r>
              <a:rPr lang="ko-KR" altLang="en-US" sz="2400" dirty="0"/>
              <a:t>디버깅</a:t>
            </a:r>
            <a:br>
              <a:rPr lang="en-US" altLang="ko-KR" sz="2400" dirty="0"/>
            </a:br>
            <a:r>
              <a:rPr lang="ko-KR" altLang="en-US" sz="2400" dirty="0" err="1"/>
              <a:t>폴리싱</a:t>
            </a:r>
            <a:endParaRPr lang="en-US" altLang="ko-KR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7854CF-6889-A79D-D439-3534F22B8733}"/>
              </a:ext>
            </a:extLst>
          </p:cNvPr>
          <p:cNvSpPr txBox="1"/>
          <p:nvPr/>
        </p:nvSpPr>
        <p:spPr>
          <a:xfrm>
            <a:off x="7705958" y="4607450"/>
            <a:ext cx="2140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졸업 프로젝트</a:t>
            </a:r>
            <a:br>
              <a:rPr lang="en-US" altLang="ko-KR" sz="2400" dirty="0"/>
            </a:br>
            <a:r>
              <a:rPr lang="ko-KR" altLang="en-US" sz="2400" dirty="0"/>
              <a:t>발표</a:t>
            </a:r>
            <a:endParaRPr lang="en-US" altLang="ko-KR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89B47D-94C9-C1CE-E36B-7A66C12E4DD2}"/>
              </a:ext>
            </a:extLst>
          </p:cNvPr>
          <p:cNvSpPr txBox="1"/>
          <p:nvPr/>
        </p:nvSpPr>
        <p:spPr>
          <a:xfrm>
            <a:off x="10061082" y="27890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졸업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B2D0D-D8CC-AB85-8238-2FE7280D501E}"/>
              </a:ext>
            </a:extLst>
          </p:cNvPr>
          <p:cNvSpPr txBox="1"/>
          <p:nvPr/>
        </p:nvSpPr>
        <p:spPr>
          <a:xfrm>
            <a:off x="1740716" y="2554053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컨텐츠 개발 시작</a:t>
            </a:r>
            <a:endParaRPr lang="en-US" altLang="ko-KR" dirty="0"/>
          </a:p>
          <a:p>
            <a:pPr algn="ctr"/>
            <a:r>
              <a:rPr lang="ko-KR" altLang="en-US" dirty="0"/>
              <a:t>매 </a:t>
            </a:r>
            <a:r>
              <a:rPr lang="en-US" altLang="ko-KR" dirty="0"/>
              <a:t>2</a:t>
            </a:r>
            <a:r>
              <a:rPr lang="ko-KR" altLang="en-US" dirty="0"/>
              <a:t>주마다 버전 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34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EDFB3-D24D-B054-F33F-2F24D043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아트 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CF940-1AAD-19BE-5202-D9ED93BF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캐릭터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탈것</a:t>
            </a:r>
          </a:p>
        </p:txBody>
      </p:sp>
    </p:spTree>
    <p:extLst>
      <p:ext uri="{BB962C8B-B14F-4D97-AF65-F5344CB8AC3E}">
        <p14:creationId xmlns:p14="http://schemas.microsoft.com/office/powerpoint/2010/main" val="1980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6A764-41DA-4F08-A844-A0F596F8242E}"/>
              </a:ext>
            </a:extLst>
          </p:cNvPr>
          <p:cNvSpPr txBox="1"/>
          <p:nvPr/>
        </p:nvSpPr>
        <p:spPr>
          <a:xfrm>
            <a:off x="293615" y="280682"/>
            <a:ext cx="391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게임의 특징과 </a:t>
            </a:r>
            <a:r>
              <a:rPr lang="ko-KR" altLang="en-US" dirty="0" err="1"/>
              <a:t>차별점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485BB-9B2F-4CC1-8DD8-FD082B58D51D}"/>
              </a:ext>
            </a:extLst>
          </p:cNvPr>
          <p:cNvSpPr txBox="1"/>
          <p:nvPr/>
        </p:nvSpPr>
        <p:spPr>
          <a:xfrm>
            <a:off x="335559" y="3212117"/>
            <a:ext cx="3833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서브노티카</a:t>
            </a:r>
            <a:endParaRPr lang="en-US" altLang="ko-KR" dirty="0"/>
          </a:p>
          <a:p>
            <a:r>
              <a:rPr lang="ko-KR" altLang="en-US" dirty="0"/>
              <a:t>스페이스 엔지니어</a:t>
            </a:r>
            <a:endParaRPr lang="en-US" altLang="ko-KR" dirty="0"/>
          </a:p>
          <a:p>
            <a:r>
              <a:rPr lang="ko-KR" altLang="en-US" dirty="0" err="1"/>
              <a:t>스타시티즌</a:t>
            </a:r>
            <a:endParaRPr lang="en-US" altLang="ko-KR" dirty="0"/>
          </a:p>
          <a:p>
            <a:r>
              <a:rPr lang="ko-KR" altLang="en-US" dirty="0" err="1"/>
              <a:t>돈스타브</a:t>
            </a:r>
            <a:endParaRPr lang="ko-KR" altLang="en-US" dirty="0"/>
          </a:p>
        </p:txBody>
      </p:sp>
      <p:pic>
        <p:nvPicPr>
          <p:cNvPr id="1026" name="Picture 2" descr="https://mblogthumb-phinf.pstatic.net/20150522_42/paper_papers_14322965751673va8l_PNG/12.png?type=w2">
            <a:extLst>
              <a:ext uri="{FF2B5EF4-FFF2-40B4-BE49-F238E27FC236}">
                <a16:creationId xmlns:a16="http://schemas.microsoft.com/office/drawing/2014/main" id="{F16A49AB-1036-49FC-B8A0-35CCAC80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15" y="4379161"/>
            <a:ext cx="3763422" cy="21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브노티카] 초보자 가이드 + 수중 일기 : 네이버 블로그">
            <a:extLst>
              <a:ext uri="{FF2B5EF4-FFF2-40B4-BE49-F238E27FC236}">
                <a16:creationId xmlns:a16="http://schemas.microsoft.com/office/drawing/2014/main" id="{5B2D3CA1-A7C3-4EAF-8063-85FC6769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25" y="4689445"/>
            <a:ext cx="3445079" cy="1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서브노티카가 업데이트 되었군요. - 이야기 - ITCM">
            <a:extLst>
              <a:ext uri="{FF2B5EF4-FFF2-40B4-BE49-F238E27FC236}">
                <a16:creationId xmlns:a16="http://schemas.microsoft.com/office/drawing/2014/main" id="{6339F95C-3F93-4D8F-853B-5E4E2739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3" y="4689446"/>
            <a:ext cx="3445079" cy="1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2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2F6C9FAB-C53D-CFFD-1229-F969D90B1E36}"/>
              </a:ext>
            </a:extLst>
          </p:cNvPr>
          <p:cNvSpPr/>
          <p:nvPr/>
        </p:nvSpPr>
        <p:spPr>
          <a:xfrm rot="5400000">
            <a:off x="4128751" y="-2323560"/>
            <a:ext cx="3674771" cy="11932276"/>
          </a:xfrm>
          <a:prstGeom prst="uturnArrow">
            <a:avLst>
              <a:gd name="adj1" fmla="val 8676"/>
              <a:gd name="adj2" fmla="val 25000"/>
              <a:gd name="adj3" fmla="val 25000"/>
              <a:gd name="adj4" fmla="val 43750"/>
              <a:gd name="adj5" fmla="val 949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B15778-FB71-F1F9-33F2-4CE382D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0D3DD1-1C71-81C6-4070-12207EB3D064}"/>
              </a:ext>
            </a:extLst>
          </p:cNvPr>
          <p:cNvSpPr/>
          <p:nvPr/>
        </p:nvSpPr>
        <p:spPr>
          <a:xfrm>
            <a:off x="1378039" y="1473930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3E5B57-60E2-830C-DCC6-B2B70A8494B3}"/>
              </a:ext>
            </a:extLst>
          </p:cNvPr>
          <p:cNvSpPr/>
          <p:nvPr/>
        </p:nvSpPr>
        <p:spPr>
          <a:xfrm>
            <a:off x="5933938" y="1469535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345C7A-0747-32F5-4F39-3F4F3BAEDBAF}"/>
              </a:ext>
            </a:extLst>
          </p:cNvPr>
          <p:cNvSpPr/>
          <p:nvPr/>
        </p:nvSpPr>
        <p:spPr>
          <a:xfrm>
            <a:off x="7452571" y="1473930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60D2A8F-CE41-E5A0-6A2C-CFAB1A12EAB5}"/>
              </a:ext>
            </a:extLst>
          </p:cNvPr>
          <p:cNvSpPr/>
          <p:nvPr/>
        </p:nvSpPr>
        <p:spPr>
          <a:xfrm>
            <a:off x="8971204" y="1469535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6AFCABD-1DAB-671A-03A6-C90A2DCEABFE}"/>
              </a:ext>
            </a:extLst>
          </p:cNvPr>
          <p:cNvSpPr/>
          <p:nvPr/>
        </p:nvSpPr>
        <p:spPr>
          <a:xfrm>
            <a:off x="2896672" y="1473930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49252E-F92E-D3E9-44C9-F14B29A64FDD}"/>
              </a:ext>
            </a:extLst>
          </p:cNvPr>
          <p:cNvSpPr/>
          <p:nvPr/>
        </p:nvSpPr>
        <p:spPr>
          <a:xfrm>
            <a:off x="4415305" y="1473930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946E493-DC25-5862-D249-CA666BF17D28}"/>
              </a:ext>
            </a:extLst>
          </p:cNvPr>
          <p:cNvSpPr/>
          <p:nvPr/>
        </p:nvSpPr>
        <p:spPr>
          <a:xfrm>
            <a:off x="1867436" y="4071068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595973-05EC-B0A3-7717-3B6B1986A337}"/>
              </a:ext>
            </a:extLst>
          </p:cNvPr>
          <p:cNvSpPr/>
          <p:nvPr/>
        </p:nvSpPr>
        <p:spPr>
          <a:xfrm>
            <a:off x="6423335" y="4071068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87E7FB5-CDF4-BD62-AC1A-D553173197BA}"/>
              </a:ext>
            </a:extLst>
          </p:cNvPr>
          <p:cNvSpPr/>
          <p:nvPr/>
        </p:nvSpPr>
        <p:spPr>
          <a:xfrm>
            <a:off x="7941968" y="4075463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7A794E3-69AF-4BAB-7B2E-E97F0805A04A}"/>
              </a:ext>
            </a:extLst>
          </p:cNvPr>
          <p:cNvSpPr/>
          <p:nvPr/>
        </p:nvSpPr>
        <p:spPr>
          <a:xfrm>
            <a:off x="9460601" y="4071068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516F3F8-C549-8182-A191-3724117C005F}"/>
              </a:ext>
            </a:extLst>
          </p:cNvPr>
          <p:cNvSpPr/>
          <p:nvPr/>
        </p:nvSpPr>
        <p:spPr>
          <a:xfrm>
            <a:off x="3386069" y="4075463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5D04464-160D-9AAC-9073-EEB6DB510A99}"/>
              </a:ext>
            </a:extLst>
          </p:cNvPr>
          <p:cNvSpPr/>
          <p:nvPr/>
        </p:nvSpPr>
        <p:spPr>
          <a:xfrm>
            <a:off x="4904702" y="4075463"/>
            <a:ext cx="978794" cy="97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70787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D4164-4E3A-C2E3-6112-804A4F60959E}"/>
              </a:ext>
            </a:extLst>
          </p:cNvPr>
          <p:cNvSpPr txBox="1"/>
          <p:nvPr/>
        </p:nvSpPr>
        <p:spPr>
          <a:xfrm>
            <a:off x="413657" y="381000"/>
            <a:ext cx="1163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서로 다른 게임이라고 설명</a:t>
            </a:r>
            <a:r>
              <a:rPr lang="en-US" altLang="ko-KR" dirty="0"/>
              <a:t>, mk3</a:t>
            </a:r>
            <a:r>
              <a:rPr lang="ko-KR" altLang="en-US" dirty="0"/>
              <a:t>부터 알파라 생각 유니티로 </a:t>
            </a:r>
            <a:r>
              <a:rPr lang="ko-KR" altLang="en-US" dirty="0" err="1"/>
              <a:t>시작할수도</a:t>
            </a:r>
            <a:r>
              <a:rPr lang="ko-KR" altLang="en-US" dirty="0"/>
              <a:t> 있으며 </a:t>
            </a:r>
            <a:r>
              <a:rPr lang="en-US" altLang="ko-KR" dirty="0"/>
              <a:t>mk3 </a:t>
            </a:r>
            <a:r>
              <a:rPr lang="ko-KR" altLang="en-US" dirty="0"/>
              <a:t>에서는 </a:t>
            </a:r>
            <a:r>
              <a:rPr lang="ko-KR" altLang="en-US" dirty="0" err="1"/>
              <a:t>언리얼이</a:t>
            </a:r>
            <a:r>
              <a:rPr lang="ko-KR" altLang="en-US" dirty="0"/>
              <a:t> 될 수 도 있음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5AECF-CF6B-8120-9DDE-B5EC103CDBCB}"/>
              </a:ext>
            </a:extLst>
          </p:cNvPr>
          <p:cNvSpPr txBox="1"/>
          <p:nvPr/>
        </p:nvSpPr>
        <p:spPr>
          <a:xfrm>
            <a:off x="364671" y="1083129"/>
            <a:ext cx="1036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MK1</a:t>
            </a:r>
            <a:r>
              <a:rPr lang="ko-KR" altLang="en-US" dirty="0"/>
              <a:t> </a:t>
            </a:r>
            <a:r>
              <a:rPr lang="en-US" altLang="ko-KR" dirty="0"/>
              <a:t>– 11</a:t>
            </a:r>
            <a:r>
              <a:rPr lang="ko-KR" altLang="en-US" dirty="0"/>
              <a:t>월 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기본적인 엔진 구축</a:t>
            </a:r>
            <a:endParaRPr lang="en-US" altLang="ko-KR" dirty="0"/>
          </a:p>
          <a:p>
            <a:r>
              <a:rPr lang="ko-KR" altLang="en-US" dirty="0"/>
              <a:t>한눈에 보이는 작은 구형 맵</a:t>
            </a:r>
            <a:endParaRPr lang="en-US" altLang="ko-KR" dirty="0"/>
          </a:p>
          <a:p>
            <a:r>
              <a:rPr lang="ko-KR" altLang="en-US" dirty="0"/>
              <a:t>플레이어가 구형 </a:t>
            </a:r>
            <a:r>
              <a:rPr lang="ko-KR" altLang="en-US" dirty="0" err="1"/>
              <a:t>맵을</a:t>
            </a:r>
            <a:r>
              <a:rPr lang="ko-KR" altLang="en-US" dirty="0"/>
              <a:t> </a:t>
            </a:r>
            <a:r>
              <a:rPr lang="ko-KR" altLang="en-US" dirty="0" err="1"/>
              <a:t>걸어다님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DDDB7-9CDB-08C4-8C5B-2FCF7AD895B9}"/>
              </a:ext>
            </a:extLst>
          </p:cNvPr>
          <p:cNvSpPr txBox="1"/>
          <p:nvPr/>
        </p:nvSpPr>
        <p:spPr>
          <a:xfrm>
            <a:off x="364671" y="2958568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MK2</a:t>
            </a:r>
            <a:r>
              <a:rPr lang="ko-KR" altLang="en-US" dirty="0"/>
              <a:t> </a:t>
            </a:r>
            <a:r>
              <a:rPr lang="en-US" altLang="ko-KR" dirty="0"/>
              <a:t>- 12</a:t>
            </a:r>
            <a:r>
              <a:rPr lang="ko-KR" altLang="en-US" dirty="0"/>
              <a:t>월 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이동수단 구현</a:t>
            </a:r>
            <a:r>
              <a:rPr lang="en-US" altLang="ko-KR" dirty="0"/>
              <a:t>, </a:t>
            </a:r>
            <a:r>
              <a:rPr lang="ko-KR" altLang="en-US" dirty="0"/>
              <a:t>플레이어와 상호작용</a:t>
            </a:r>
            <a:endParaRPr lang="en-US" altLang="ko-KR" dirty="0"/>
          </a:p>
          <a:p>
            <a:r>
              <a:rPr lang="ko-KR" altLang="en-US" dirty="0"/>
              <a:t>물리 연동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A063A-5A16-66AE-26C1-8EC4DE57F4C3}"/>
              </a:ext>
            </a:extLst>
          </p:cNvPr>
          <p:cNvSpPr txBox="1"/>
          <p:nvPr/>
        </p:nvSpPr>
        <p:spPr>
          <a:xfrm>
            <a:off x="364671" y="4557008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MK3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월 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터레인</a:t>
            </a:r>
            <a:r>
              <a:rPr lang="ko-KR" altLang="en-US" dirty="0"/>
              <a:t> 구현 </a:t>
            </a:r>
            <a:endParaRPr lang="en-US" altLang="ko-KR" dirty="0"/>
          </a:p>
          <a:p>
            <a:r>
              <a:rPr lang="ko-KR" altLang="en-US" dirty="0"/>
              <a:t>바다 구현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EF60A6-DC68-8273-AE25-B1F9B3EA9954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5464629" y="1083129"/>
            <a:ext cx="81642" cy="507231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7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7740D1-A9EE-4C58-A963-3CA472E4D1DA}"/>
              </a:ext>
            </a:extLst>
          </p:cNvPr>
          <p:cNvSpPr txBox="1"/>
          <p:nvPr/>
        </p:nvSpPr>
        <p:spPr>
          <a:xfrm>
            <a:off x="310393" y="268448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0CFA-6163-415B-86B4-158D7BD4D012}"/>
              </a:ext>
            </a:extLst>
          </p:cNvPr>
          <p:cNvSpPr txBox="1"/>
          <p:nvPr/>
        </p:nvSpPr>
        <p:spPr>
          <a:xfrm>
            <a:off x="645952" y="1795244"/>
            <a:ext cx="10368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인간은 이미 새로운 유사지구 행성으로 이주한 지 오래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지구는 선대의 오래된 유적과 함께 이미 인간의 손을 떠난 미지의 생태계만 존재하게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급 범죄자로 분류되어 사형일을 기다리던 플레이어는 </a:t>
            </a:r>
            <a:r>
              <a:rPr lang="ko-KR" altLang="en-US" dirty="0" err="1"/>
              <a:t>어느날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우주선 탈출용 포트 안에서 눈을 뜨게 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다른 범죄자들과 함께 지구로 떨어졌다는 사실을 알게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도덕과 규율로 통제되지 않는 범죄자들과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무분별한 생체 실험으로 인간에게 악의를 가진 생물들 사이에서 </a:t>
            </a:r>
            <a:r>
              <a:rPr lang="ko-KR" altLang="en-US" dirty="0" err="1"/>
              <a:t>어떻게든</a:t>
            </a:r>
            <a:r>
              <a:rPr lang="ko-KR" altLang="en-US" dirty="0"/>
              <a:t> 살아남아야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35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5323-1393-70D4-C263-7D057303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83726-F1EC-CF7B-8F82-AAD3269A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게임이 나올지가 의문</a:t>
            </a:r>
            <a:r>
              <a:rPr lang="en-US" altLang="ko-KR" dirty="0"/>
              <a:t>. (</a:t>
            </a:r>
            <a:r>
              <a:rPr lang="ko-KR" altLang="en-US" dirty="0"/>
              <a:t>엔진은 </a:t>
            </a:r>
            <a:r>
              <a:rPr lang="ko-KR" altLang="en-US" dirty="0" err="1"/>
              <a:t>나올것이다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게임성에 대한 고찰</a:t>
            </a:r>
            <a:endParaRPr lang="en-US" altLang="ko-KR" dirty="0"/>
          </a:p>
          <a:p>
            <a:r>
              <a:rPr lang="ko-KR" altLang="en-US" dirty="0"/>
              <a:t>설명하기 부담스러울 경우 예시 게임 한 개를 두고 차별점을 설명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스타필드와 비슷한 게임을 </a:t>
            </a:r>
            <a:r>
              <a:rPr lang="ko-KR" altLang="en-US" dirty="0" err="1"/>
              <a:t>만들건데</a:t>
            </a:r>
            <a:r>
              <a:rPr lang="ko-KR" altLang="en-US" dirty="0"/>
              <a:t> 스타필드에서 아쉬운 부분을 채워 넣겠다</a:t>
            </a:r>
            <a:r>
              <a:rPr lang="en-US" altLang="ko-KR" dirty="0"/>
              <a:t>. </a:t>
            </a:r>
            <a:r>
              <a:rPr lang="ko-KR" altLang="en-US" dirty="0"/>
              <a:t>발표 자체는 잘 풀어서</a:t>
            </a:r>
          </a:p>
        </p:txBody>
      </p:sp>
    </p:spTree>
    <p:extLst>
      <p:ext uri="{BB962C8B-B14F-4D97-AF65-F5344CB8AC3E}">
        <p14:creationId xmlns:p14="http://schemas.microsoft.com/office/powerpoint/2010/main" val="8668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8098-8B2B-D269-ECD9-2DEBF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팀원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2A74C-42C1-6299-C7A0-BCCC13BB0512}"/>
              </a:ext>
            </a:extLst>
          </p:cNvPr>
          <p:cNvSpPr/>
          <p:nvPr/>
        </p:nvSpPr>
        <p:spPr>
          <a:xfrm>
            <a:off x="5378539" y="1690688"/>
            <a:ext cx="1434922" cy="743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정용훈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91FC4-ED04-3D6F-09CE-0BBCA2E53E55}"/>
              </a:ext>
            </a:extLst>
          </p:cNvPr>
          <p:cNvSpPr/>
          <p:nvPr/>
        </p:nvSpPr>
        <p:spPr>
          <a:xfrm>
            <a:off x="1821823" y="3016251"/>
            <a:ext cx="1434922" cy="743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강석원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F4F99F-5754-9839-0C9B-F03D5B605F43}"/>
              </a:ext>
            </a:extLst>
          </p:cNvPr>
          <p:cNvSpPr/>
          <p:nvPr/>
        </p:nvSpPr>
        <p:spPr>
          <a:xfrm>
            <a:off x="4221587" y="3030571"/>
            <a:ext cx="1434922" cy="743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김민정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5F7E8D-0461-DA17-5522-3C1D7BB34066}"/>
              </a:ext>
            </a:extLst>
          </p:cNvPr>
          <p:cNvSpPr/>
          <p:nvPr/>
        </p:nvSpPr>
        <p:spPr>
          <a:xfrm>
            <a:off x="6624033" y="3020575"/>
            <a:ext cx="1434922" cy="743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안준용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D986EA-CE9F-6A0F-76CF-F3B097BBC3A3}"/>
              </a:ext>
            </a:extLst>
          </p:cNvPr>
          <p:cNvSpPr/>
          <p:nvPr/>
        </p:nvSpPr>
        <p:spPr>
          <a:xfrm>
            <a:off x="9023797" y="3030571"/>
            <a:ext cx="1434922" cy="743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고형종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EFD9DE-6855-D287-3B27-E2283FE20B46}"/>
              </a:ext>
            </a:extLst>
          </p:cNvPr>
          <p:cNvSpPr/>
          <p:nvPr/>
        </p:nvSpPr>
        <p:spPr>
          <a:xfrm>
            <a:off x="4221586" y="4351807"/>
            <a:ext cx="1434922" cy="743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신윤제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3A2DCD-240A-AE3F-83B0-91E830E26823}"/>
              </a:ext>
            </a:extLst>
          </p:cNvPr>
          <p:cNvSpPr/>
          <p:nvPr/>
        </p:nvSpPr>
        <p:spPr>
          <a:xfrm>
            <a:off x="1821823" y="4341811"/>
            <a:ext cx="1434922" cy="743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오수안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BBD456-E83C-F529-17E0-7CD83DAA37D2}"/>
              </a:ext>
            </a:extLst>
          </p:cNvPr>
          <p:cNvSpPr/>
          <p:nvPr/>
        </p:nvSpPr>
        <p:spPr>
          <a:xfrm>
            <a:off x="6624033" y="4341813"/>
            <a:ext cx="1434922" cy="743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정진수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AAD801F-B213-B46D-9ABD-797B3BB841E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4026570" y="946821"/>
            <a:ext cx="582144" cy="355671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2EDBC87-7C5C-263F-B21D-7CCE45C097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5219292" y="2153863"/>
            <a:ext cx="596464" cy="11569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2F2A732-F384-0D55-6544-E6D0660E040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6425513" y="2104594"/>
            <a:ext cx="586468" cy="12454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46642A8-1290-769E-DA40-3B58854358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7620397" y="909710"/>
            <a:ext cx="596464" cy="36452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23FDCD-AEC6-3625-EEEF-BDBDBAE7F14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2539284" y="3759670"/>
            <a:ext cx="0" cy="582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FCE62C3-55A7-5E89-1B53-3F9DDEB28C15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5856360" y="2856678"/>
            <a:ext cx="567823" cy="240244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1A208-C053-89BD-C538-F2240776E41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939047" y="3773990"/>
            <a:ext cx="1" cy="577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4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A8314-52D4-482D-9ED5-DD862B329AB2}"/>
              </a:ext>
            </a:extLst>
          </p:cNvPr>
          <p:cNvSpPr txBox="1"/>
          <p:nvPr/>
        </p:nvSpPr>
        <p:spPr>
          <a:xfrm>
            <a:off x="3561700" y="1442955"/>
            <a:ext cx="5068599" cy="379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/>
              <a:t>심리스</a:t>
            </a:r>
            <a:r>
              <a:rPr lang="ko-KR" altLang="en-US" sz="2800" dirty="0"/>
              <a:t> 오픈월드</a:t>
            </a:r>
            <a:endParaRPr lang="en-US" altLang="ko-KR" sz="2800" dirty="0"/>
          </a:p>
          <a:p>
            <a:pPr algn="ctr">
              <a:lnSpc>
                <a:spcPct val="150000"/>
              </a:lnSpc>
            </a:pPr>
            <a:r>
              <a:rPr lang="en-US" altLang="ko-KR" sz="4000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/>
              <a:t>Online</a:t>
            </a:r>
            <a:r>
              <a:rPr lang="ko-KR" altLang="en-US" sz="2800" dirty="0"/>
              <a:t> </a:t>
            </a:r>
            <a:r>
              <a:rPr lang="en-US" altLang="ko-KR" sz="2800" dirty="0" err="1"/>
              <a:t>Multiplay</a:t>
            </a:r>
            <a:endParaRPr lang="en-US" altLang="ko-KR" sz="2800" dirty="0"/>
          </a:p>
          <a:p>
            <a:pPr algn="ctr">
              <a:lnSpc>
                <a:spcPct val="150000"/>
              </a:lnSpc>
            </a:pPr>
            <a:r>
              <a:rPr lang="en-US" altLang="ko-KR" sz="4000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생존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크래프팅</a:t>
            </a:r>
            <a:r>
              <a:rPr lang="en-US" altLang="ko-KR" sz="2800" dirty="0"/>
              <a:t>, </a:t>
            </a:r>
            <a:r>
              <a:rPr lang="ko-KR" altLang="en-US" sz="2800" dirty="0"/>
              <a:t>탐험 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03F7-D071-4635-A84E-B4A098C79B3C}"/>
              </a:ext>
            </a:extLst>
          </p:cNvPr>
          <p:cNvSpPr txBox="1"/>
          <p:nvPr/>
        </p:nvSpPr>
        <p:spPr>
          <a:xfrm>
            <a:off x="268448" y="251670"/>
            <a:ext cx="1233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장르</a:t>
            </a:r>
          </a:p>
        </p:txBody>
      </p:sp>
    </p:spTree>
    <p:extLst>
      <p:ext uri="{BB962C8B-B14F-4D97-AF65-F5344CB8AC3E}">
        <p14:creationId xmlns:p14="http://schemas.microsoft.com/office/powerpoint/2010/main" val="5211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44466-B52E-F7AB-9B71-FEC3B0F8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400" dirty="0" err="1"/>
              <a:t>심리스</a:t>
            </a:r>
            <a:r>
              <a:rPr lang="ko-KR" altLang="en-US" sz="4400" dirty="0"/>
              <a:t> 오픈월드</a:t>
            </a:r>
            <a:endParaRPr lang="en-US" altLang="ko-KR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1FD1B-CA54-0188-0608-459EA325DF70}"/>
              </a:ext>
            </a:extLst>
          </p:cNvPr>
          <p:cNvSpPr txBox="1"/>
          <p:nvPr/>
        </p:nvSpPr>
        <p:spPr>
          <a:xfrm>
            <a:off x="2202947" y="2476500"/>
            <a:ext cx="7786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120km </a:t>
            </a:r>
            <a:r>
              <a:rPr lang="ko-KR" altLang="en-US" sz="2400" dirty="0"/>
              <a:t>반지름의 행성형 맵 제작 예정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/>
              <a:t>자신이 원하는 곳까지 로딩화면을 보지 않고 이동 가능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 err="1"/>
              <a:t>맵이</a:t>
            </a:r>
            <a:r>
              <a:rPr lang="ko-KR" altLang="en-US" sz="2400" dirty="0"/>
              <a:t> 구형이기 때문에 </a:t>
            </a:r>
            <a:r>
              <a:rPr lang="ko-KR" altLang="en-US" sz="2400" dirty="0" err="1"/>
              <a:t>맵의</a:t>
            </a:r>
            <a:r>
              <a:rPr lang="ko-KR" altLang="en-US" sz="2400" dirty="0"/>
              <a:t> 끝이 없는 느낌을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63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EFA3C-7884-4C8E-B792-ADB49278BF42}"/>
              </a:ext>
            </a:extLst>
          </p:cNvPr>
          <p:cNvSpPr txBox="1"/>
          <p:nvPr/>
        </p:nvSpPr>
        <p:spPr>
          <a:xfrm>
            <a:off x="201335" y="192947"/>
            <a:ext cx="1177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Online </a:t>
            </a:r>
            <a:r>
              <a:rPr lang="en-US" altLang="ko-KR" sz="4400" dirty="0" err="1"/>
              <a:t>Multiplay</a:t>
            </a:r>
            <a:endParaRPr lang="en-US" altLang="ko-KR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593E1-4953-8CF3-8AF4-1DE18E085D55}"/>
              </a:ext>
            </a:extLst>
          </p:cNvPr>
          <p:cNvSpPr txBox="1"/>
          <p:nvPr/>
        </p:nvSpPr>
        <p:spPr>
          <a:xfrm>
            <a:off x="2251980" y="2612571"/>
            <a:ext cx="7677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최소 </a:t>
            </a:r>
            <a:r>
              <a:rPr lang="en-US" altLang="ko-KR" sz="2400" dirty="0"/>
              <a:t>256</a:t>
            </a:r>
            <a:r>
              <a:rPr lang="ko-KR" altLang="en-US" sz="2400" dirty="0"/>
              <a:t>명의 인원이 한 서버에 접속 가능</a:t>
            </a:r>
            <a:endParaRPr lang="en-US" altLang="ko-KR" sz="2400" dirty="0"/>
          </a:p>
          <a:p>
            <a:pPr algn="ctr"/>
            <a:r>
              <a:rPr lang="ko-KR" altLang="en-US" sz="2400" dirty="0"/>
              <a:t>플레이어끼리 협동하여 대형 이동수단을 만들 수 있고</a:t>
            </a:r>
            <a:r>
              <a:rPr lang="en-US" altLang="ko-KR" sz="2400" dirty="0"/>
              <a:t>,</a:t>
            </a:r>
          </a:p>
          <a:p>
            <a:pPr algn="ctr"/>
            <a:r>
              <a:rPr lang="ko-KR" altLang="en-US" sz="2400" dirty="0"/>
              <a:t>각 크루끼리 만나 대전 또는 소통 가능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480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5242F-5BFF-CF7F-9860-5D2A259A6823}"/>
              </a:ext>
            </a:extLst>
          </p:cNvPr>
          <p:cNvSpPr txBox="1"/>
          <p:nvPr/>
        </p:nvSpPr>
        <p:spPr>
          <a:xfrm>
            <a:off x="315685" y="381000"/>
            <a:ext cx="11375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크래프팅</a:t>
            </a:r>
            <a:r>
              <a:rPr lang="en-US" altLang="ko-KR" sz="4400" dirty="0"/>
              <a:t>, </a:t>
            </a:r>
            <a:r>
              <a:rPr lang="ko-KR" altLang="en-US" sz="4400" dirty="0"/>
              <a:t>생존</a:t>
            </a:r>
            <a:r>
              <a:rPr lang="en-US" altLang="ko-KR" sz="4400" dirty="0"/>
              <a:t>, </a:t>
            </a:r>
            <a:r>
              <a:rPr lang="ko-KR" altLang="en-US" sz="4400" dirty="0"/>
              <a:t>탐험</a:t>
            </a:r>
            <a:endParaRPr lang="en-US" altLang="ko-KR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3CB2F-3124-F10B-C42C-CFB4CD8EBFE5}"/>
              </a:ext>
            </a:extLst>
          </p:cNvPr>
          <p:cNvSpPr txBox="1"/>
          <p:nvPr/>
        </p:nvSpPr>
        <p:spPr>
          <a:xfrm>
            <a:off x="1023580" y="2291443"/>
            <a:ext cx="9959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커다란 </a:t>
            </a:r>
            <a:r>
              <a:rPr lang="ko-KR" altLang="en-US" sz="2400" dirty="0" err="1"/>
              <a:t>맵의</a:t>
            </a:r>
            <a:r>
              <a:rPr lang="ko-KR" altLang="en-US" sz="2400" dirty="0"/>
              <a:t> 더 나은 탐사를 위해 </a:t>
            </a:r>
            <a:r>
              <a:rPr lang="ko-KR" altLang="en-US" sz="2400" dirty="0" err="1"/>
              <a:t>크래프팅을</a:t>
            </a:r>
            <a:r>
              <a:rPr lang="ko-KR" altLang="en-US" sz="2400" dirty="0"/>
              <a:t> 통한 이동수단</a:t>
            </a:r>
            <a:r>
              <a:rPr lang="en-US" altLang="ko-KR" sz="2400" dirty="0"/>
              <a:t>, </a:t>
            </a:r>
            <a:r>
              <a:rPr lang="ko-KR" altLang="en-US" sz="2400" dirty="0"/>
              <a:t>도구 제작</a:t>
            </a:r>
            <a:endParaRPr lang="en-US" altLang="ko-KR" sz="2400" dirty="0"/>
          </a:p>
          <a:p>
            <a:pPr algn="ctr"/>
            <a:r>
              <a:rPr lang="ko-KR" altLang="en-US" sz="2400" dirty="0"/>
              <a:t>생존 요소를 넣어 자연스러운 자원 채집을 유도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607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C4EA6-48F4-7707-4C4F-750632C4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핵심 재미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E0F11-06B2-F394-713C-36B6C8EC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429"/>
            <a:ext cx="10515600" cy="3074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dirty="0"/>
              <a:t>탐험</a:t>
            </a:r>
            <a:r>
              <a:rPr lang="en-US" altLang="ko-KR" sz="3600" dirty="0"/>
              <a:t>					</a:t>
            </a:r>
            <a:r>
              <a:rPr lang="ko-KR" altLang="en-US" sz="3600" dirty="0"/>
              <a:t>협동</a:t>
            </a:r>
          </a:p>
        </p:txBody>
      </p:sp>
    </p:spTree>
    <p:extLst>
      <p:ext uri="{BB962C8B-B14F-4D97-AF65-F5344CB8AC3E}">
        <p14:creationId xmlns:p14="http://schemas.microsoft.com/office/powerpoint/2010/main" val="57100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48179-3795-3F16-9EBD-B3EC00CD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DF535-3FF7-C6AD-DFA9-59F39205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/>
              <a:t>탐험을 활성화 시키기 위해</a:t>
            </a:r>
            <a:endParaRPr lang="en-US" altLang="ko-KR" sz="3200" dirty="0"/>
          </a:p>
          <a:p>
            <a:r>
              <a:rPr lang="ko-KR" altLang="en-US" dirty="0"/>
              <a:t>자원의 </a:t>
            </a:r>
            <a:r>
              <a:rPr lang="ko-KR" altLang="en-US" dirty="0" err="1"/>
              <a:t>리스폰을</a:t>
            </a:r>
            <a:r>
              <a:rPr lang="ko-KR" altLang="en-US" dirty="0"/>
              <a:t> 줄임</a:t>
            </a:r>
            <a:endParaRPr lang="en-US" altLang="ko-KR" dirty="0"/>
          </a:p>
          <a:p>
            <a:r>
              <a:rPr lang="ko-KR" altLang="en-US" dirty="0"/>
              <a:t>자원 배치의 불균형</a:t>
            </a:r>
            <a:endParaRPr lang="en-US" altLang="ko-KR" dirty="0"/>
          </a:p>
          <a:p>
            <a:r>
              <a:rPr lang="ko-KR" altLang="en-US" dirty="0"/>
              <a:t>로딩 없는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200" dirty="0"/>
              <a:t>탐험의 방해 요소를 줄이기 위해</a:t>
            </a:r>
            <a:endParaRPr lang="en-US" altLang="ko-KR" sz="3200" dirty="0"/>
          </a:p>
          <a:p>
            <a:r>
              <a:rPr lang="ko-KR" altLang="en-US" dirty="0"/>
              <a:t>기지 자체가 움직일 수 있음</a:t>
            </a:r>
            <a:endParaRPr lang="en-US" altLang="ko-KR" dirty="0"/>
          </a:p>
          <a:p>
            <a:r>
              <a:rPr lang="ko-KR" altLang="en-US" strike="sngStrike" dirty="0"/>
              <a:t>캐릭터의 성장 요소가 없음</a:t>
            </a:r>
            <a:endParaRPr lang="en-US" altLang="ko-KR" strike="sngStrike" dirty="0"/>
          </a:p>
          <a:p>
            <a:r>
              <a:rPr lang="ko-KR" altLang="en-US" dirty="0"/>
              <a:t>사망 시 아이템 드랍</a:t>
            </a:r>
          </a:p>
        </p:txBody>
      </p:sp>
    </p:spTree>
    <p:extLst>
      <p:ext uri="{BB962C8B-B14F-4D97-AF65-F5344CB8AC3E}">
        <p14:creationId xmlns:p14="http://schemas.microsoft.com/office/powerpoint/2010/main" val="422386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EF430-66E2-8E4B-4E10-DE490980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77AA8-3DA7-3735-39FD-A3D303C4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협동을 </a:t>
            </a:r>
            <a:r>
              <a:rPr lang="ko-KR" altLang="en-US" dirty="0" err="1"/>
              <a:t>강화시키기</a:t>
            </a:r>
            <a:r>
              <a:rPr lang="ko-KR" altLang="en-US" dirty="0"/>
              <a:t> 위해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탈것에서 할 수 있는 다양한 기능을 분리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06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446</Words>
  <Application>Microsoft Office PowerPoint</Application>
  <PresentationFormat>와이드스크린</PresentationFormat>
  <Paragraphs>128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팀원 소개</vt:lpstr>
      <vt:lpstr>PowerPoint 프레젠테이션</vt:lpstr>
      <vt:lpstr>심리스 오픈월드</vt:lpstr>
      <vt:lpstr>PowerPoint 프레젠테이션</vt:lpstr>
      <vt:lpstr>PowerPoint 프레젠테이션</vt:lpstr>
      <vt:lpstr>핵심 재미</vt:lpstr>
      <vt:lpstr>탐험</vt:lpstr>
      <vt:lpstr>협동</vt:lpstr>
      <vt:lpstr>일정</vt:lpstr>
      <vt:lpstr>일정</vt:lpstr>
      <vt:lpstr>아트 리소스</vt:lpstr>
      <vt:lpstr>PowerPoint 프레젠테이션</vt:lpstr>
      <vt:lpstr>일정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KOCCA66</dc:creator>
  <cp:lastModifiedBy>teau ga</cp:lastModifiedBy>
  <cp:revision>6</cp:revision>
  <dcterms:created xsi:type="dcterms:W3CDTF">2023-09-15T01:39:38Z</dcterms:created>
  <dcterms:modified xsi:type="dcterms:W3CDTF">2023-09-15T09:56:23Z</dcterms:modified>
</cp:coreProperties>
</file>